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slideLayouts/slideLayout10.xml" ContentType="application/vnd.openxmlformats-officedocument.presentationml.slideLayout+xml"/>
  <Override PartName="/ppt/theme/theme7.xml" ContentType="application/vnd.openxmlformats-officedocument.theme+xml"/>
  <Override PartName="/ppt/slideLayouts/slideLayout11.xml" ContentType="application/vnd.openxmlformats-officedocument.presentationml.slideLayout+xml"/>
  <Override PartName="/ppt/theme/theme8.xml" ContentType="application/vnd.openxmlformats-officedocument.theme+xml"/>
  <Override PartName="/ppt/slideLayouts/slideLayout12.xml" ContentType="application/vnd.openxmlformats-officedocument.presentationml.slideLayout+xml"/>
  <Override PartName="/ppt/theme/theme9.xml" ContentType="application/vnd.openxmlformats-officedocument.theme+xml"/>
  <Override PartName="/ppt/slideLayouts/slideLayout13.xml" ContentType="application/vnd.openxmlformats-officedocument.presentationml.slideLayout+xml"/>
  <Override PartName="/ppt/theme/theme10.xml" ContentType="application/vnd.openxmlformats-officedocument.theme+xml"/>
  <Override PartName="/ppt/slideLayouts/slideLayout14.xml" ContentType="application/vnd.openxmlformats-officedocument.presentationml.slideLayout+xml"/>
  <Override PartName="/ppt/theme/theme11.xml" ContentType="application/vnd.openxmlformats-officedocument.theme+xml"/>
  <Override PartName="/ppt/slideLayouts/slideLayout15.xml" ContentType="application/vnd.openxmlformats-officedocument.presentationml.slideLayout+xml"/>
  <Override PartName="/ppt/theme/theme12.xml" ContentType="application/vnd.openxmlformats-officedocument.theme+xml"/>
  <Override PartName="/ppt/slideLayouts/slideLayout16.xml" ContentType="application/vnd.openxmlformats-officedocument.presentationml.slideLayout+xml"/>
  <Override PartName="/ppt/theme/theme13.xml" ContentType="application/vnd.openxmlformats-officedocument.theme+xml"/>
  <Override PartName="/ppt/slideLayouts/slideLayout17.xml" ContentType="application/vnd.openxmlformats-officedocument.presentationml.slideLayout+xml"/>
  <Override PartName="/ppt/theme/theme1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15.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1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17.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18.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19.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0.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1.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4.xml" ContentType="application/vnd.openxmlformats-officedocument.theme+xml"/>
  <Override PartName="/ppt/slideLayouts/slideLayout38.xml" ContentType="application/vnd.openxmlformats-officedocument.presentationml.slideLayout+xml"/>
  <Override PartName="/ppt/theme/theme25.xml" ContentType="application/vnd.openxmlformats-officedocument.theme+xml"/>
  <Override PartName="/ppt/slideLayouts/slideLayout39.xml" ContentType="application/vnd.openxmlformats-officedocument.presentationml.slideLayout+xml"/>
  <Override PartName="/ppt/theme/theme26.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7.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8.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9.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0.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1.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5.xml" ContentType="application/vnd.openxmlformats-officedocument.theme+xml"/>
  <Override PartName="/ppt/theme/theme3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2" r:id="rId1"/>
    <p:sldMasterId id="2147483680" r:id="rId2"/>
    <p:sldMasterId id="2147483803" r:id="rId3"/>
    <p:sldMasterId id="2147483976" r:id="rId4"/>
    <p:sldMasterId id="2147483735" r:id="rId5"/>
    <p:sldMasterId id="2147483989" r:id="rId6"/>
    <p:sldMasterId id="2147483805" r:id="rId7"/>
    <p:sldMasterId id="2147483807" r:id="rId8"/>
    <p:sldMasterId id="2147483809" r:id="rId9"/>
    <p:sldMasterId id="2147483811" r:id="rId10"/>
    <p:sldMasterId id="2147483814" r:id="rId11"/>
    <p:sldMasterId id="2147483817" r:id="rId12"/>
    <p:sldMasterId id="2147483820" r:id="rId13"/>
    <p:sldMasterId id="2147483833" r:id="rId14"/>
    <p:sldMasterId id="2147483846" r:id="rId15"/>
    <p:sldMasterId id="2147483859" r:id="rId16"/>
    <p:sldMasterId id="2147483872" r:id="rId17"/>
    <p:sldMasterId id="2147483885" r:id="rId18"/>
    <p:sldMasterId id="2147483898" r:id="rId19"/>
    <p:sldMasterId id="2147483911" r:id="rId20"/>
    <p:sldMasterId id="2147483924" r:id="rId21"/>
    <p:sldMasterId id="2147483937" r:id="rId22"/>
    <p:sldMasterId id="2147483950" r:id="rId23"/>
    <p:sldMasterId id="2147484024" r:id="rId24"/>
    <p:sldMasterId id="2147484038" r:id="rId25"/>
    <p:sldMasterId id="2147483963" r:id="rId26"/>
    <p:sldMasterId id="2147483672" r:id="rId27"/>
    <p:sldMasterId id="2147483687" r:id="rId28"/>
    <p:sldMasterId id="2147483697" r:id="rId29"/>
    <p:sldMasterId id="2147483701" r:id="rId30"/>
    <p:sldMasterId id="2147483720" r:id="rId31"/>
    <p:sldMasterId id="2147483731" r:id="rId32"/>
    <p:sldMasterId id="2147483768" r:id="rId33"/>
    <p:sldMasterId id="2147483773" r:id="rId34"/>
    <p:sldMasterId id="2147483786" r:id="rId35"/>
  </p:sldMasterIdLst>
  <p:notesMasterIdLst>
    <p:notesMasterId r:id="rId62"/>
  </p:notesMasterIdLst>
  <p:sldIdLst>
    <p:sldId id="409" r:id="rId36"/>
    <p:sldId id="425" r:id="rId37"/>
    <p:sldId id="417" r:id="rId38"/>
    <p:sldId id="412" r:id="rId39"/>
    <p:sldId id="424" r:id="rId40"/>
    <p:sldId id="426" r:id="rId41"/>
    <p:sldId id="427" r:id="rId42"/>
    <p:sldId id="415" r:id="rId43"/>
    <p:sldId id="419" r:id="rId44"/>
    <p:sldId id="429" r:id="rId45"/>
    <p:sldId id="428" r:id="rId46"/>
    <p:sldId id="420" r:id="rId47"/>
    <p:sldId id="432" r:id="rId48"/>
    <p:sldId id="433" r:id="rId49"/>
    <p:sldId id="434" r:id="rId50"/>
    <p:sldId id="435" r:id="rId51"/>
    <p:sldId id="436" r:id="rId52"/>
    <p:sldId id="437" r:id="rId53"/>
    <p:sldId id="438" r:id="rId54"/>
    <p:sldId id="439" r:id="rId55"/>
    <p:sldId id="440" r:id="rId56"/>
    <p:sldId id="442" r:id="rId57"/>
    <p:sldId id="445" r:id="rId58"/>
    <p:sldId id="446" r:id="rId59"/>
    <p:sldId id="447" r:id="rId60"/>
    <p:sldId id="443"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99"/>
    <a:srgbClr val="B6D6FF"/>
    <a:srgbClr val="01579B"/>
    <a:srgbClr val="82B1FF"/>
    <a:srgbClr val="002060"/>
    <a:srgbClr val="AFCA54"/>
    <a:srgbClr val="F2F778"/>
    <a:srgbClr val="009193"/>
    <a:srgbClr val="3CA779"/>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85"/>
    <p:restoredTop sz="94607"/>
  </p:normalViewPr>
  <p:slideViewPr>
    <p:cSldViewPr snapToGrid="0" snapToObjects="1">
      <p:cViewPr varScale="1">
        <p:scale>
          <a:sx n="110" d="100"/>
          <a:sy n="110" d="100"/>
        </p:scale>
        <p:origin x="448"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 Target="slides/slide7.xml"/><Relationship Id="rId47" Type="http://schemas.openxmlformats.org/officeDocument/2006/relationships/slide" Target="slides/slide12.xml"/><Relationship Id="rId50" Type="http://schemas.openxmlformats.org/officeDocument/2006/relationships/slide" Target="slides/slide15.xml"/><Relationship Id="rId55" Type="http://schemas.openxmlformats.org/officeDocument/2006/relationships/slide" Target="slides/slide20.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 Target="slides/slide2.xml"/><Relationship Id="rId40" Type="http://schemas.openxmlformats.org/officeDocument/2006/relationships/slide" Target="slides/slide5.xml"/><Relationship Id="rId45" Type="http://schemas.openxmlformats.org/officeDocument/2006/relationships/slide" Target="slides/slide10.xml"/><Relationship Id="rId53" Type="http://schemas.openxmlformats.org/officeDocument/2006/relationships/slide" Target="slides/slide18.xml"/><Relationship Id="rId58" Type="http://schemas.openxmlformats.org/officeDocument/2006/relationships/slide" Target="slides/slide23.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26.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 Target="slides/slide8.xml"/><Relationship Id="rId48" Type="http://schemas.openxmlformats.org/officeDocument/2006/relationships/slide" Target="slides/slide13.xml"/><Relationship Id="rId56" Type="http://schemas.openxmlformats.org/officeDocument/2006/relationships/slide" Target="slides/slide21.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16.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 Target="slides/slide3.xml"/><Relationship Id="rId46" Type="http://schemas.openxmlformats.org/officeDocument/2006/relationships/slide" Target="slides/slide11.xml"/><Relationship Id="rId59" Type="http://schemas.openxmlformats.org/officeDocument/2006/relationships/slide" Target="slides/slide24.xml"/><Relationship Id="rId20" Type="http://schemas.openxmlformats.org/officeDocument/2006/relationships/slideMaster" Target="slideMasters/slideMaster20.xml"/><Relationship Id="rId41" Type="http://schemas.openxmlformats.org/officeDocument/2006/relationships/slide" Target="slides/slide6.xml"/><Relationship Id="rId54" Type="http://schemas.openxmlformats.org/officeDocument/2006/relationships/slide" Target="slides/slide19.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1.xml"/><Relationship Id="rId49" Type="http://schemas.openxmlformats.org/officeDocument/2006/relationships/slide" Target="slides/slide14.xml"/><Relationship Id="rId57" Type="http://schemas.openxmlformats.org/officeDocument/2006/relationships/slide" Target="slides/slide22.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 Target="slides/slide9.xml"/><Relationship Id="rId52" Type="http://schemas.openxmlformats.org/officeDocument/2006/relationships/slide" Target="slides/slide17.xml"/><Relationship Id="rId60" Type="http://schemas.openxmlformats.org/officeDocument/2006/relationships/slide" Target="slides/slide25.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DE63D1-9605-C143-A59C-1D2E8B721EF2}" type="datetimeFigureOut">
              <a:rPr lang="en-US" smtClean="0"/>
              <a:t>1/25/19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593ECA-0498-504B-AB1F-8CF264102861}" type="slidenum">
              <a:rPr lang="en-US" smtClean="0"/>
              <a:t>‹#›</a:t>
            </a:fld>
            <a:endParaRPr lang="en-US"/>
          </a:p>
        </p:txBody>
      </p:sp>
    </p:spTree>
    <p:extLst>
      <p:ext uri="{BB962C8B-B14F-4D97-AF65-F5344CB8AC3E}">
        <p14:creationId xmlns:p14="http://schemas.microsoft.com/office/powerpoint/2010/main" val="1513803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5.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5.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Master" Target="../slideMasters/slideMaster1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Master" Target="../slideMasters/slideMaster1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Master" Target="../slideMasters/slideMaster1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Master" Target="../slideMasters/slideMaster1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Master" Target="../slideMasters/slideMaster19.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Master" Target="../slideMasters/slideMaster19.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7.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8.png"/><Relationship Id="rId7" Type="http://schemas.openxmlformats.org/officeDocument/2006/relationships/image" Target="../media/image18.png"/><Relationship Id="rId2" Type="http://schemas.openxmlformats.org/officeDocument/2006/relationships/image" Target="../media/image27.png"/><Relationship Id="rId1" Type="http://schemas.openxmlformats.org/officeDocument/2006/relationships/slideMaster" Target="../slideMasters/slideMaster21.xml"/><Relationship Id="rId6" Type="http://schemas.openxmlformats.org/officeDocument/2006/relationships/image" Target="../media/image19.png"/><Relationship Id="rId5" Type="http://schemas.openxmlformats.org/officeDocument/2006/relationships/image" Target="../media/image29.png"/><Relationship Id="rId4" Type="http://schemas.openxmlformats.org/officeDocument/2006/relationships/image" Target="../media/image26.png"/><Relationship Id="rId9"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8.png"/><Relationship Id="rId7" Type="http://schemas.openxmlformats.org/officeDocument/2006/relationships/image" Target="../media/image18.png"/><Relationship Id="rId2" Type="http://schemas.openxmlformats.org/officeDocument/2006/relationships/image" Target="../media/image27.png"/><Relationship Id="rId1" Type="http://schemas.openxmlformats.org/officeDocument/2006/relationships/slideMaster" Target="../slideMasters/slideMaster21.xml"/><Relationship Id="rId6" Type="http://schemas.openxmlformats.org/officeDocument/2006/relationships/image" Target="../media/image19.png"/><Relationship Id="rId5" Type="http://schemas.openxmlformats.org/officeDocument/2006/relationships/image" Target="../media/image29.png"/><Relationship Id="rId4" Type="http://schemas.openxmlformats.org/officeDocument/2006/relationships/image" Target="../media/image26.png"/><Relationship Id="rId9"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2.xml"/><Relationship Id="rId4"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2.xml"/><Relationship Id="rId4"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png"/><Relationship Id="rId1" Type="http://schemas.openxmlformats.org/officeDocument/2006/relationships/slideMaster" Target="../slideMasters/slideMaster23.xml"/><Relationship Id="rId4" Type="http://schemas.openxmlformats.org/officeDocument/2006/relationships/image" Target="../media/image19.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Master" Target="../slideMasters/slideMaster23.xml"/><Relationship Id="rId4" Type="http://schemas.openxmlformats.org/officeDocument/2006/relationships/image" Target="../media/image1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png"/><Relationship Id="rId1" Type="http://schemas.openxmlformats.org/officeDocument/2006/relationships/slideMaster" Target="../slideMasters/slideMaster24.xml"/><Relationship Id="rId4" Type="http://schemas.openxmlformats.org/officeDocument/2006/relationships/image" Target="../media/image2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png"/><Relationship Id="rId1" Type="http://schemas.openxmlformats.org/officeDocument/2006/relationships/slideMaster" Target="../slideMasters/slideMaster24.xml"/><Relationship Id="rId4" Type="http://schemas.openxmlformats.org/officeDocument/2006/relationships/image" Target="../media/image2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png"/><Relationship Id="rId1" Type="http://schemas.openxmlformats.org/officeDocument/2006/relationships/slideMaster" Target="../slideMasters/slideMaster25.xml"/><Relationship Id="rId4" Type="http://schemas.openxmlformats.org/officeDocument/2006/relationships/image" Target="../media/image1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7.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7.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7.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8.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8.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8.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8.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9.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9.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0.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30.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30.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0.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30.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3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3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3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3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3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3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3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3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3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3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3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3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3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3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3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eb Develop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A1692-E8EB-9B48-A3FF-28A1054689CA}"/>
              </a:ext>
            </a:extLst>
          </p:cNvPr>
          <p:cNvSpPr>
            <a:spLocks noGrp="1"/>
          </p:cNvSpPr>
          <p:nvPr>
            <p:ph type="ctrTitle"/>
          </p:nvPr>
        </p:nvSpPr>
        <p:spPr>
          <a:xfrm>
            <a:off x="0" y="2493817"/>
            <a:ext cx="12192000" cy="1925934"/>
          </a:xfrm>
          <a:prstGeom prst="rect">
            <a:avLst/>
          </a:prstGeom>
        </p:spPr>
        <p:txBody>
          <a:bodyPr lIns="3931920" rIns="182880" anchor="t"/>
          <a:lstStyle>
            <a:lvl1pPr algn="l">
              <a:defRPr sz="36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10F6073-9A75-B144-8D7A-F8B4C7D3D962}"/>
              </a:ext>
            </a:extLst>
          </p:cNvPr>
          <p:cNvSpPr>
            <a:spLocks noGrp="1"/>
          </p:cNvSpPr>
          <p:nvPr>
            <p:ph type="subTitle" idx="1"/>
          </p:nvPr>
        </p:nvSpPr>
        <p:spPr>
          <a:xfrm>
            <a:off x="2175163" y="4696691"/>
            <a:ext cx="10016837" cy="387927"/>
          </a:xfrm>
          <a:prstGeom prst="rect">
            <a:avLst/>
          </a:prstGeom>
        </p:spPr>
        <p:txBody>
          <a:bodyPr rIns="731520" anchor="ctr"/>
          <a:lstStyle>
            <a:lvl1pPr marL="0" indent="0" algn="r">
              <a:buNone/>
              <a:defRPr sz="1800" b="1">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TextBox 6">
            <a:extLst>
              <a:ext uri="{FF2B5EF4-FFF2-40B4-BE49-F238E27FC236}">
                <a16:creationId xmlns:a16="http://schemas.microsoft.com/office/drawing/2014/main" id="{9170742F-CE16-8D45-80EC-0CDAE5627D40}"/>
              </a:ext>
            </a:extLst>
          </p:cNvPr>
          <p:cNvSpPr txBox="1"/>
          <p:nvPr userDrawn="1"/>
        </p:nvSpPr>
        <p:spPr>
          <a:xfrm>
            <a:off x="6539346" y="5361558"/>
            <a:ext cx="3602182" cy="461665"/>
          </a:xfrm>
          <a:prstGeom prst="rect">
            <a:avLst/>
          </a:prstGeom>
          <a:noFill/>
        </p:spPr>
        <p:txBody>
          <a:bodyPr wrap="square" rIns="0" rtlCol="0">
            <a:spAutoFit/>
          </a:bodyPr>
          <a:lstStyle/>
          <a:p>
            <a:pPr lvl="1" algn="r" rtl="0"/>
            <a:r>
              <a:rPr lang="en-US" sz="2400" b="1" i="0" u="none" strike="noStrike" kern="1200" dirty="0">
                <a:solidFill>
                  <a:schemeClr val="bg1"/>
                </a:solidFill>
                <a:effectLst/>
                <a:latin typeface="Arial" panose="020B0604020202020204" pitchFamily="34" charset="0"/>
                <a:ea typeface="+mn-ea"/>
                <a:cs typeface="Arial" panose="020B0604020202020204" pitchFamily="34" charset="0"/>
              </a:rPr>
              <a:t>Web Development</a:t>
            </a:r>
            <a:endParaRPr lang="en-US" sz="2400" b="1" dirty="0">
              <a:solidFill>
                <a:schemeClr val="bg1"/>
              </a:solidFill>
              <a:effectLst/>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0820D811-A374-A34D-BAF4-5C8AC7CF54B1}"/>
              </a:ext>
            </a:extLst>
          </p:cNvPr>
          <p:cNvPicPr>
            <a:picLocks noChangeAspect="1"/>
          </p:cNvPicPr>
          <p:nvPr userDrawn="1"/>
        </p:nvPicPr>
        <p:blipFill>
          <a:blip r:embed="rId2"/>
          <a:stretch>
            <a:fillRect/>
          </a:stretch>
        </p:blipFill>
        <p:spPr>
          <a:xfrm>
            <a:off x="748145" y="1648188"/>
            <a:ext cx="3092310" cy="2300144"/>
          </a:xfrm>
          <a:prstGeom prst="rect">
            <a:avLst/>
          </a:prstGeom>
        </p:spPr>
      </p:pic>
      <p:sp>
        <p:nvSpPr>
          <p:cNvPr id="16" name="Content Placeholder 15">
            <a:extLst>
              <a:ext uri="{FF2B5EF4-FFF2-40B4-BE49-F238E27FC236}">
                <a16:creationId xmlns:a16="http://schemas.microsoft.com/office/drawing/2014/main" id="{CFC6FE3E-E949-A24A-909D-F6F3F83AABFF}"/>
              </a:ext>
            </a:extLst>
          </p:cNvPr>
          <p:cNvSpPr>
            <a:spLocks noGrp="1"/>
          </p:cNvSpPr>
          <p:nvPr>
            <p:ph sz="quarter" idx="10"/>
          </p:nvPr>
        </p:nvSpPr>
        <p:spPr>
          <a:xfrm>
            <a:off x="424070" y="5823223"/>
            <a:ext cx="11381534" cy="654050"/>
          </a:xfrm>
          <a:prstGeom prst="rect">
            <a:avLst/>
          </a:prstGeom>
        </p:spPr>
        <p:txBody>
          <a:bodyPr rIns="1645920"/>
          <a:lstStyle>
            <a:lvl1pPr marL="0" indent="0" algn="r">
              <a:buFontTx/>
              <a:buNone/>
              <a:defRPr>
                <a:solidFill>
                  <a:schemeClr val="bg1"/>
                </a:solidFill>
                <a:latin typeface="Arial" panose="020B0604020202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2136126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 Attention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66A0422-9208-E547-A6CD-638645CCF4F4}"/>
              </a:ext>
            </a:extLst>
          </p:cNvPr>
          <p:cNvSpPr>
            <a:spLocks noGrp="1"/>
          </p:cNvSpPr>
          <p:nvPr>
            <p:ph type="subTitle" idx="1"/>
          </p:nvPr>
        </p:nvSpPr>
        <p:spPr>
          <a:xfrm>
            <a:off x="360218" y="2016689"/>
            <a:ext cx="11831782" cy="4467237"/>
          </a:xfrm>
          <a:prstGeom prst="rect">
            <a:avLst/>
          </a:prstGeom>
        </p:spPr>
        <p:txBody>
          <a:bodyPr lIns="3200400" tIns="0" rIns="274320" bIns="457200"/>
          <a:lstStyle>
            <a:lvl1pPr marL="0" indent="0" algn="l">
              <a:buNone/>
              <a:defRPr sz="3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Slide Number Placeholder 11">
            <a:extLst>
              <a:ext uri="{FF2B5EF4-FFF2-40B4-BE49-F238E27FC236}">
                <a16:creationId xmlns:a16="http://schemas.microsoft.com/office/drawing/2014/main" id="{AA285181-7316-3444-9E39-2679C97A0DDB}"/>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8" name="Text Placeholder 14">
            <a:extLst>
              <a:ext uri="{FF2B5EF4-FFF2-40B4-BE49-F238E27FC236}">
                <a16:creationId xmlns:a16="http://schemas.microsoft.com/office/drawing/2014/main" id="{D05E2347-B98B-3043-910D-C30C77BFE8B3}"/>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2665224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structor Demonstration">
    <p:spTree>
      <p:nvGrpSpPr>
        <p:cNvPr id="1" name=""/>
        <p:cNvGrpSpPr/>
        <p:nvPr/>
      </p:nvGrpSpPr>
      <p:grpSpPr>
        <a:xfrm>
          <a:off x="0" y="0"/>
          <a:ext cx="0" cy="0"/>
          <a:chOff x="0" y="0"/>
          <a:chExt cx="0" cy="0"/>
        </a:xfrm>
      </p:grpSpPr>
      <p:sp>
        <p:nvSpPr>
          <p:cNvPr id="7" name="Slide Number Placeholder 11">
            <a:extLst>
              <a:ext uri="{FF2B5EF4-FFF2-40B4-BE49-F238E27FC236}">
                <a16:creationId xmlns:a16="http://schemas.microsoft.com/office/drawing/2014/main" id="{44E3AD74-93B5-6343-ACB0-FFADE225E227}"/>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8" name="Text Placeholder 14">
            <a:extLst>
              <a:ext uri="{FF2B5EF4-FFF2-40B4-BE49-F238E27FC236}">
                <a16:creationId xmlns:a16="http://schemas.microsoft.com/office/drawing/2014/main" id="{F579C768-A9F7-A44C-8F72-205D2E8A6361}"/>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4" name="Subtitle 2">
            <a:extLst>
              <a:ext uri="{FF2B5EF4-FFF2-40B4-BE49-F238E27FC236}">
                <a16:creationId xmlns:a16="http://schemas.microsoft.com/office/drawing/2014/main" id="{30EFF689-5827-EF40-BA6F-797E65E90763}"/>
              </a:ext>
            </a:extLst>
          </p:cNvPr>
          <p:cNvSpPr>
            <a:spLocks noGrp="1"/>
          </p:cNvSpPr>
          <p:nvPr>
            <p:ph type="subTitle" idx="1"/>
          </p:nvPr>
        </p:nvSpPr>
        <p:spPr>
          <a:xfrm>
            <a:off x="-2" y="5711687"/>
            <a:ext cx="12192002" cy="750897"/>
          </a:xfrm>
          <a:prstGeom prst="rect">
            <a:avLst/>
          </a:prstGeom>
        </p:spPr>
        <p:txBody>
          <a:bodyPr rIns="1280160"/>
          <a:lstStyle>
            <a:lvl1pPr marL="0" indent="0" algn="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95114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7D888-0EA0-4142-9580-E60072895BDC}"/>
              </a:ext>
            </a:extLst>
          </p:cNvPr>
          <p:cNvSpPr>
            <a:spLocks noGrp="1"/>
          </p:cNvSpPr>
          <p:nvPr>
            <p:ph type="ctrTitle"/>
          </p:nvPr>
        </p:nvSpPr>
        <p:spPr>
          <a:xfrm>
            <a:off x="0" y="1440873"/>
            <a:ext cx="12162775" cy="3602182"/>
          </a:xfrm>
          <a:prstGeom prst="rect">
            <a:avLst/>
          </a:prstGeom>
        </p:spPr>
        <p:txBody>
          <a:bodyPr lIns="3566160" rIns="274320" bIns="274320" anchor="t"/>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E67E6328-4E63-8043-B820-BBB53796886D}"/>
              </a:ext>
            </a:extLst>
          </p:cNvPr>
          <p:cNvSpPr>
            <a:spLocks noGrp="1"/>
          </p:cNvSpPr>
          <p:nvPr>
            <p:ph type="subTitle" idx="1"/>
          </p:nvPr>
        </p:nvSpPr>
        <p:spPr>
          <a:xfrm>
            <a:off x="-2" y="5624945"/>
            <a:ext cx="12192001" cy="821544"/>
          </a:xfrm>
          <a:prstGeom prst="rect">
            <a:avLst/>
          </a:prstGeom>
        </p:spPr>
        <p:txBody>
          <a:bodyPr rIns="1737360"/>
          <a:lstStyle>
            <a:lvl1pPr marL="0" indent="0" algn="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Slide Number Placeholder 11">
            <a:extLst>
              <a:ext uri="{FF2B5EF4-FFF2-40B4-BE49-F238E27FC236}">
                <a16:creationId xmlns:a16="http://schemas.microsoft.com/office/drawing/2014/main" id="{078B1CA1-8640-0544-9BE8-E06A60D6B47D}"/>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8" name="Text Placeholder 14">
            <a:extLst>
              <a:ext uri="{FF2B5EF4-FFF2-40B4-BE49-F238E27FC236}">
                <a16:creationId xmlns:a16="http://schemas.microsoft.com/office/drawing/2014/main" id="{12ABE382-9294-A64C-8265-674BA6ABEA4D}"/>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 name="TextBox 8">
            <a:extLst>
              <a:ext uri="{FF2B5EF4-FFF2-40B4-BE49-F238E27FC236}">
                <a16:creationId xmlns:a16="http://schemas.microsoft.com/office/drawing/2014/main" id="{CB79FDD9-7C93-0D4B-AE4C-3A00959732E8}"/>
              </a:ext>
            </a:extLst>
          </p:cNvPr>
          <p:cNvSpPr txBox="1"/>
          <p:nvPr userDrawn="1"/>
        </p:nvSpPr>
        <p:spPr>
          <a:xfrm>
            <a:off x="4488873" y="5347946"/>
            <a:ext cx="5915892" cy="276999"/>
          </a:xfrm>
          <a:prstGeom prst="rect">
            <a:avLst/>
          </a:prstGeom>
          <a:noFill/>
        </p:spPr>
        <p:txBody>
          <a:bodyPr wrap="square" lIns="0" tIns="0" rIns="0" bIns="0" rtlCol="0">
            <a:spAutoFit/>
          </a:bodyPr>
          <a:lstStyle/>
          <a:p>
            <a:pPr lvl="7" algn="r" rtl="0"/>
            <a:r>
              <a:rPr lang="en-US" sz="1800" b="1" i="0" u="none" strike="noStrike" kern="1200" dirty="0">
                <a:solidFill>
                  <a:schemeClr val="bg1"/>
                </a:solidFill>
                <a:effectLst/>
                <a:latin typeface="Arial" panose="020B0604020202020204" pitchFamily="34" charset="0"/>
                <a:ea typeface="+mn-ea"/>
                <a:cs typeface="Arial" panose="020B0604020202020204" pitchFamily="34" charset="0"/>
              </a:rPr>
              <a:t>Suggested Time:</a:t>
            </a:r>
            <a:endParaRPr lang="en-US" sz="1800" b="1"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0989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ctivity with Instructions ">
    <p:spTree>
      <p:nvGrpSpPr>
        <p:cNvPr id="1" name=""/>
        <p:cNvGrpSpPr/>
        <p:nvPr/>
      </p:nvGrpSpPr>
      <p:grpSpPr>
        <a:xfrm>
          <a:off x="0" y="0"/>
          <a:ext cx="0" cy="0"/>
          <a:chOff x="0" y="0"/>
          <a:chExt cx="0" cy="0"/>
        </a:xfrm>
      </p:grpSpPr>
      <p:sp>
        <p:nvSpPr>
          <p:cNvPr id="9" name="Slide Number Placeholder 11">
            <a:extLst>
              <a:ext uri="{FF2B5EF4-FFF2-40B4-BE49-F238E27FC236}">
                <a16:creationId xmlns:a16="http://schemas.microsoft.com/office/drawing/2014/main" id="{1F941F48-3DFE-3745-8C22-5B354D52064E}"/>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0" name="Text Placeholder 14">
            <a:extLst>
              <a:ext uri="{FF2B5EF4-FFF2-40B4-BE49-F238E27FC236}">
                <a16:creationId xmlns:a16="http://schemas.microsoft.com/office/drawing/2014/main" id="{81635B66-DC1E-B946-938D-E45306A00179}"/>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pic>
        <p:nvPicPr>
          <p:cNvPr id="4" name="Picture 3">
            <a:extLst>
              <a:ext uri="{FF2B5EF4-FFF2-40B4-BE49-F238E27FC236}">
                <a16:creationId xmlns:a16="http://schemas.microsoft.com/office/drawing/2014/main" id="{97BF3ECC-E2E7-344F-94DF-7CDE4667F3F5}"/>
              </a:ext>
            </a:extLst>
          </p:cNvPr>
          <p:cNvPicPr>
            <a:picLocks noChangeAspect="1"/>
          </p:cNvPicPr>
          <p:nvPr userDrawn="1"/>
        </p:nvPicPr>
        <p:blipFill>
          <a:blip r:embed="rId2"/>
          <a:stretch>
            <a:fillRect/>
          </a:stretch>
        </p:blipFill>
        <p:spPr>
          <a:xfrm>
            <a:off x="11239499" y="5718684"/>
            <a:ext cx="658092" cy="720649"/>
          </a:xfrm>
          <a:prstGeom prst="rect">
            <a:avLst/>
          </a:prstGeom>
        </p:spPr>
      </p:pic>
      <p:sp>
        <p:nvSpPr>
          <p:cNvPr id="11" name="Content Placeholder 2">
            <a:extLst>
              <a:ext uri="{FF2B5EF4-FFF2-40B4-BE49-F238E27FC236}">
                <a16:creationId xmlns:a16="http://schemas.microsoft.com/office/drawing/2014/main" id="{C13C61D6-9D32-5E49-91C6-E167B785E1A6}"/>
              </a:ext>
            </a:extLst>
          </p:cNvPr>
          <p:cNvSpPr>
            <a:spLocks noGrp="1"/>
          </p:cNvSpPr>
          <p:nvPr>
            <p:ph idx="1"/>
          </p:nvPr>
        </p:nvSpPr>
        <p:spPr>
          <a:xfrm>
            <a:off x="0" y="1863494"/>
            <a:ext cx="12192000" cy="4543450"/>
          </a:xfrm>
          <a:prstGeom prst="rect">
            <a:avLst/>
          </a:prstGeom>
        </p:spPr>
        <p:txBody>
          <a:bodyPr lIns="457200" rIns="457200"/>
          <a:lstStyle>
            <a:lvl1pPr indent="-182880">
              <a:lnSpc>
                <a:spcPct val="100000"/>
              </a:lnSpc>
              <a:spcAft>
                <a:spcPts val="1200"/>
              </a:spcAft>
              <a:defRPr sz="1800">
                <a:latin typeface="Arial" panose="020B0604020202020204" pitchFamily="34" charset="0"/>
                <a:cs typeface="Arial" panose="020B0604020202020204" pitchFamily="34" charset="0"/>
              </a:defRPr>
            </a:lvl1pPr>
            <a:lvl2pPr indent="-182880">
              <a:lnSpc>
                <a:spcPct val="100000"/>
              </a:lnSpc>
              <a:spcAft>
                <a:spcPts val="1200"/>
              </a:spcAft>
              <a:defRPr sz="1800">
                <a:latin typeface="Arial" panose="020B0604020202020204" pitchFamily="34" charset="0"/>
                <a:cs typeface="Arial" panose="020B0604020202020204" pitchFamily="34" charset="0"/>
              </a:defRPr>
            </a:lvl2pPr>
            <a:lvl3pPr indent="-182880">
              <a:lnSpc>
                <a:spcPct val="100000"/>
              </a:lnSpc>
              <a:spcAft>
                <a:spcPts val="1200"/>
              </a:spcAft>
              <a:defRPr sz="1800">
                <a:latin typeface="Arial" panose="020B0604020202020204" pitchFamily="34" charset="0"/>
                <a:cs typeface="Arial" panose="020B0604020202020204" pitchFamily="34" charset="0"/>
              </a:defRPr>
            </a:lvl3pPr>
            <a:lvl4pPr indent="-182880">
              <a:lnSpc>
                <a:spcPct val="100000"/>
              </a:lnSpc>
              <a:spcAft>
                <a:spcPts val="1200"/>
              </a:spcAft>
              <a:defRPr sz="1800">
                <a:latin typeface="Arial" panose="020B0604020202020204" pitchFamily="34" charset="0"/>
                <a:cs typeface="Arial" panose="020B0604020202020204" pitchFamily="34" charset="0"/>
              </a:defRPr>
            </a:lvl4pPr>
            <a:lvl5pPr indent="-182880">
              <a:lnSpc>
                <a:spcPct val="100000"/>
              </a:lnSpc>
              <a:spcAft>
                <a:spcPts val="1200"/>
              </a:spcAft>
              <a:defRPr sz="180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a:extLst>
              <a:ext uri="{FF2B5EF4-FFF2-40B4-BE49-F238E27FC236}">
                <a16:creationId xmlns:a16="http://schemas.microsoft.com/office/drawing/2014/main" id="{EE2C1C95-B0B4-C344-AEB0-3969D8086D1A}"/>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3" name="Subtitle 2">
            <a:extLst>
              <a:ext uri="{FF2B5EF4-FFF2-40B4-BE49-F238E27FC236}">
                <a16:creationId xmlns:a16="http://schemas.microsoft.com/office/drawing/2014/main" id="{0F184ED8-21D0-5845-A48D-061566B0B02D}"/>
              </a:ext>
            </a:extLst>
          </p:cNvPr>
          <p:cNvSpPr>
            <a:spLocks noGrp="1"/>
          </p:cNvSpPr>
          <p:nvPr>
            <p:ph type="subTitle" idx="19"/>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5759254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lle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7D888-0EA0-4142-9580-E60072895BDC}"/>
              </a:ext>
            </a:extLst>
          </p:cNvPr>
          <p:cNvSpPr>
            <a:spLocks noGrp="1"/>
          </p:cNvSpPr>
          <p:nvPr>
            <p:ph type="ctrTitle"/>
          </p:nvPr>
        </p:nvSpPr>
        <p:spPr>
          <a:xfrm>
            <a:off x="0" y="1440873"/>
            <a:ext cx="12162775" cy="3602182"/>
          </a:xfrm>
          <a:prstGeom prst="rect">
            <a:avLst/>
          </a:prstGeom>
        </p:spPr>
        <p:txBody>
          <a:bodyPr lIns="4023360" rIns="274320" bIns="274320" anchor="t"/>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E67E6328-4E63-8043-B820-BBB53796886D}"/>
              </a:ext>
            </a:extLst>
          </p:cNvPr>
          <p:cNvSpPr>
            <a:spLocks noGrp="1"/>
          </p:cNvSpPr>
          <p:nvPr>
            <p:ph type="subTitle" idx="1"/>
          </p:nvPr>
        </p:nvSpPr>
        <p:spPr>
          <a:xfrm>
            <a:off x="-1" y="5624945"/>
            <a:ext cx="12162774" cy="821544"/>
          </a:xfrm>
          <a:prstGeom prst="rect">
            <a:avLst/>
          </a:prstGeom>
        </p:spPr>
        <p:txBody>
          <a:bodyPr rIns="1737360"/>
          <a:lstStyle>
            <a:lvl1pPr marL="0" indent="0" algn="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Slide Number Placeholder 11">
            <a:extLst>
              <a:ext uri="{FF2B5EF4-FFF2-40B4-BE49-F238E27FC236}">
                <a16:creationId xmlns:a16="http://schemas.microsoft.com/office/drawing/2014/main" id="{078B1CA1-8640-0544-9BE8-E06A60D6B47D}"/>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8" name="Text Placeholder 14">
            <a:extLst>
              <a:ext uri="{FF2B5EF4-FFF2-40B4-BE49-F238E27FC236}">
                <a16:creationId xmlns:a16="http://schemas.microsoft.com/office/drawing/2014/main" id="{12ABE382-9294-A64C-8265-674BA6ABEA4D}"/>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 name="TextBox 8">
            <a:extLst>
              <a:ext uri="{FF2B5EF4-FFF2-40B4-BE49-F238E27FC236}">
                <a16:creationId xmlns:a16="http://schemas.microsoft.com/office/drawing/2014/main" id="{CB79FDD9-7C93-0D4B-AE4C-3A00959732E8}"/>
              </a:ext>
            </a:extLst>
          </p:cNvPr>
          <p:cNvSpPr txBox="1"/>
          <p:nvPr userDrawn="1"/>
        </p:nvSpPr>
        <p:spPr>
          <a:xfrm>
            <a:off x="4488873" y="5347946"/>
            <a:ext cx="5915892" cy="276999"/>
          </a:xfrm>
          <a:prstGeom prst="rect">
            <a:avLst/>
          </a:prstGeom>
          <a:noFill/>
        </p:spPr>
        <p:txBody>
          <a:bodyPr wrap="square" lIns="0" tIns="0" rIns="0" bIns="0" rtlCol="0">
            <a:spAutoFit/>
          </a:bodyPr>
          <a:lstStyle/>
          <a:p>
            <a:pPr lvl="7" algn="r" rtl="0"/>
            <a:r>
              <a:rPr lang="en-US" sz="1800" b="1" i="0" u="none" strike="noStrike" kern="1200" dirty="0">
                <a:solidFill>
                  <a:schemeClr val="bg1"/>
                </a:solidFill>
                <a:effectLst/>
                <a:latin typeface="Arial" panose="020B0604020202020204" pitchFamily="34" charset="0"/>
                <a:ea typeface="+mn-ea"/>
                <a:cs typeface="Arial" panose="020B0604020202020204" pitchFamily="34" charset="0"/>
              </a:rPr>
              <a:t>Suggested Time:</a:t>
            </a:r>
            <a:endParaRPr lang="en-US" sz="1800" b="1"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31676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llenge with Instructio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92D9CE-52FB-BA4E-8312-EA0E50421633}"/>
              </a:ext>
            </a:extLst>
          </p:cNvPr>
          <p:cNvSpPr>
            <a:spLocks noGrp="1"/>
          </p:cNvSpPr>
          <p:nvPr>
            <p:ph idx="1"/>
          </p:nvPr>
        </p:nvSpPr>
        <p:spPr>
          <a:xfrm>
            <a:off x="0" y="1863494"/>
            <a:ext cx="12192000" cy="4543450"/>
          </a:xfrm>
          <a:prstGeom prst="rect">
            <a:avLst/>
          </a:prstGeom>
        </p:spPr>
        <p:txBody>
          <a:bodyPr lIns="457200" rIns="457200"/>
          <a:lstStyle>
            <a:lvl1pPr indent="-182880">
              <a:lnSpc>
                <a:spcPct val="100000"/>
              </a:lnSpc>
              <a:spcAft>
                <a:spcPts val="1200"/>
              </a:spcAft>
              <a:defRPr sz="1800">
                <a:latin typeface="Arial" panose="020B0604020202020204" pitchFamily="34" charset="0"/>
                <a:cs typeface="Arial" panose="020B0604020202020204" pitchFamily="34" charset="0"/>
              </a:defRPr>
            </a:lvl1pPr>
            <a:lvl2pPr indent="-182880">
              <a:lnSpc>
                <a:spcPct val="100000"/>
              </a:lnSpc>
              <a:spcAft>
                <a:spcPts val="1200"/>
              </a:spcAft>
              <a:defRPr sz="1800">
                <a:latin typeface="Arial" panose="020B0604020202020204" pitchFamily="34" charset="0"/>
                <a:cs typeface="Arial" panose="020B0604020202020204" pitchFamily="34" charset="0"/>
              </a:defRPr>
            </a:lvl2pPr>
            <a:lvl3pPr indent="-182880">
              <a:lnSpc>
                <a:spcPct val="100000"/>
              </a:lnSpc>
              <a:spcAft>
                <a:spcPts val="1200"/>
              </a:spcAft>
              <a:defRPr sz="1800">
                <a:latin typeface="Arial" panose="020B0604020202020204" pitchFamily="34" charset="0"/>
                <a:cs typeface="Arial" panose="020B0604020202020204" pitchFamily="34" charset="0"/>
              </a:defRPr>
            </a:lvl3pPr>
            <a:lvl4pPr indent="-182880">
              <a:lnSpc>
                <a:spcPct val="100000"/>
              </a:lnSpc>
              <a:spcAft>
                <a:spcPts val="1200"/>
              </a:spcAft>
              <a:defRPr sz="1800">
                <a:latin typeface="Arial" panose="020B0604020202020204" pitchFamily="34" charset="0"/>
                <a:cs typeface="Arial" panose="020B0604020202020204" pitchFamily="34" charset="0"/>
              </a:defRPr>
            </a:lvl4pPr>
            <a:lvl5pPr indent="-182880">
              <a:lnSpc>
                <a:spcPct val="100000"/>
              </a:lnSpc>
              <a:spcAft>
                <a:spcPts val="1200"/>
              </a:spcAft>
              <a:defRPr sz="180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11">
            <a:extLst>
              <a:ext uri="{FF2B5EF4-FFF2-40B4-BE49-F238E27FC236}">
                <a16:creationId xmlns:a16="http://schemas.microsoft.com/office/drawing/2014/main" id="{1F941F48-3DFE-3745-8C22-5B354D52064E}"/>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0" name="Text Placeholder 14">
            <a:extLst>
              <a:ext uri="{FF2B5EF4-FFF2-40B4-BE49-F238E27FC236}">
                <a16:creationId xmlns:a16="http://schemas.microsoft.com/office/drawing/2014/main" id="{81635B66-DC1E-B946-938D-E45306A00179}"/>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pic>
        <p:nvPicPr>
          <p:cNvPr id="5" name="Picture 4">
            <a:extLst>
              <a:ext uri="{FF2B5EF4-FFF2-40B4-BE49-F238E27FC236}">
                <a16:creationId xmlns:a16="http://schemas.microsoft.com/office/drawing/2014/main" id="{C715B335-1BA0-B54A-BB7A-786B05929A76}"/>
              </a:ext>
            </a:extLst>
          </p:cNvPr>
          <p:cNvPicPr>
            <a:picLocks noChangeAspect="1"/>
          </p:cNvPicPr>
          <p:nvPr userDrawn="1"/>
        </p:nvPicPr>
        <p:blipFill>
          <a:blip r:embed="rId2"/>
          <a:stretch>
            <a:fillRect/>
          </a:stretch>
        </p:blipFill>
        <p:spPr>
          <a:xfrm>
            <a:off x="11096004" y="5237017"/>
            <a:ext cx="838279" cy="1463177"/>
          </a:xfrm>
          <a:prstGeom prst="rect">
            <a:avLst/>
          </a:prstGeom>
        </p:spPr>
      </p:pic>
      <p:sp>
        <p:nvSpPr>
          <p:cNvPr id="11" name="Title 1">
            <a:extLst>
              <a:ext uri="{FF2B5EF4-FFF2-40B4-BE49-F238E27FC236}">
                <a16:creationId xmlns:a16="http://schemas.microsoft.com/office/drawing/2014/main" id="{D8147A2E-79CD-7941-B749-556ED78701EF}"/>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2" name="Subtitle 2">
            <a:extLst>
              <a:ext uri="{FF2B5EF4-FFF2-40B4-BE49-F238E27FC236}">
                <a16:creationId xmlns:a16="http://schemas.microsoft.com/office/drawing/2014/main" id="{8F8A3A10-9CF5-9142-A399-819F09D7693D}"/>
              </a:ext>
            </a:extLst>
          </p:cNvPr>
          <p:cNvSpPr>
            <a:spLocks noGrp="1"/>
          </p:cNvSpPr>
          <p:nvPr>
            <p:ph type="subTitle" idx="19"/>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551060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omewo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7D888-0EA0-4142-9580-E60072895BDC}"/>
              </a:ext>
            </a:extLst>
          </p:cNvPr>
          <p:cNvSpPr>
            <a:spLocks noGrp="1"/>
          </p:cNvSpPr>
          <p:nvPr>
            <p:ph type="ctrTitle"/>
          </p:nvPr>
        </p:nvSpPr>
        <p:spPr>
          <a:xfrm>
            <a:off x="0" y="1440873"/>
            <a:ext cx="12162775" cy="3602182"/>
          </a:xfrm>
          <a:prstGeom prst="rect">
            <a:avLst/>
          </a:prstGeom>
        </p:spPr>
        <p:txBody>
          <a:bodyPr lIns="4023360" rIns="274320" bIns="274320" anchor="t"/>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E67E6328-4E63-8043-B820-BBB53796886D}"/>
              </a:ext>
            </a:extLst>
          </p:cNvPr>
          <p:cNvSpPr>
            <a:spLocks noGrp="1"/>
          </p:cNvSpPr>
          <p:nvPr>
            <p:ph type="subTitle" idx="1"/>
          </p:nvPr>
        </p:nvSpPr>
        <p:spPr>
          <a:xfrm>
            <a:off x="-1" y="5624945"/>
            <a:ext cx="12162774" cy="821544"/>
          </a:xfrm>
          <a:prstGeom prst="rect">
            <a:avLst/>
          </a:prstGeom>
        </p:spPr>
        <p:txBody>
          <a:bodyPr rIns="1737360"/>
          <a:lstStyle>
            <a:lvl1pPr marL="0" indent="0" algn="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Slide Number Placeholder 11">
            <a:extLst>
              <a:ext uri="{FF2B5EF4-FFF2-40B4-BE49-F238E27FC236}">
                <a16:creationId xmlns:a16="http://schemas.microsoft.com/office/drawing/2014/main" id="{078B1CA1-8640-0544-9BE8-E06A60D6B47D}"/>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8" name="Text Placeholder 14">
            <a:extLst>
              <a:ext uri="{FF2B5EF4-FFF2-40B4-BE49-F238E27FC236}">
                <a16:creationId xmlns:a16="http://schemas.microsoft.com/office/drawing/2014/main" id="{12ABE382-9294-A64C-8265-674BA6ABEA4D}"/>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 name="TextBox 8">
            <a:extLst>
              <a:ext uri="{FF2B5EF4-FFF2-40B4-BE49-F238E27FC236}">
                <a16:creationId xmlns:a16="http://schemas.microsoft.com/office/drawing/2014/main" id="{CB79FDD9-7C93-0D4B-AE4C-3A00959732E8}"/>
              </a:ext>
            </a:extLst>
          </p:cNvPr>
          <p:cNvSpPr txBox="1"/>
          <p:nvPr userDrawn="1"/>
        </p:nvSpPr>
        <p:spPr>
          <a:xfrm>
            <a:off x="4488873" y="5347946"/>
            <a:ext cx="5915892" cy="276999"/>
          </a:xfrm>
          <a:prstGeom prst="rect">
            <a:avLst/>
          </a:prstGeom>
          <a:noFill/>
        </p:spPr>
        <p:txBody>
          <a:bodyPr wrap="square" lIns="0" tIns="0" rIns="0" bIns="0" rtlCol="0">
            <a:spAutoFit/>
          </a:bodyPr>
          <a:lstStyle/>
          <a:p>
            <a:pPr lvl="7" algn="r" rtl="0"/>
            <a:r>
              <a:rPr lang="en-US" sz="1800" b="1" i="0" u="none" strike="noStrike" kern="1200" dirty="0">
                <a:solidFill>
                  <a:schemeClr val="bg1"/>
                </a:solidFill>
                <a:effectLst/>
                <a:latin typeface="Arial" panose="020B0604020202020204" pitchFamily="34" charset="0"/>
                <a:ea typeface="+mn-ea"/>
                <a:cs typeface="Arial" panose="020B0604020202020204" pitchFamily="34" charset="0"/>
              </a:rPr>
              <a:t>Due Date:</a:t>
            </a:r>
            <a:endParaRPr lang="en-US" sz="1800" b="1"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72047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omework Instructions">
    <p:spTree>
      <p:nvGrpSpPr>
        <p:cNvPr id="1" name=""/>
        <p:cNvGrpSpPr/>
        <p:nvPr/>
      </p:nvGrpSpPr>
      <p:grpSpPr>
        <a:xfrm>
          <a:off x="0" y="0"/>
          <a:ext cx="0" cy="0"/>
          <a:chOff x="0" y="0"/>
          <a:chExt cx="0" cy="0"/>
        </a:xfrm>
      </p:grpSpPr>
      <p:sp>
        <p:nvSpPr>
          <p:cNvPr id="9" name="Slide Number Placeholder 11">
            <a:extLst>
              <a:ext uri="{FF2B5EF4-FFF2-40B4-BE49-F238E27FC236}">
                <a16:creationId xmlns:a16="http://schemas.microsoft.com/office/drawing/2014/main" id="{1F941F48-3DFE-3745-8C22-5B354D52064E}"/>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0" name="Text Placeholder 14">
            <a:extLst>
              <a:ext uri="{FF2B5EF4-FFF2-40B4-BE49-F238E27FC236}">
                <a16:creationId xmlns:a16="http://schemas.microsoft.com/office/drawing/2014/main" id="{81635B66-DC1E-B946-938D-E45306A00179}"/>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pic>
        <p:nvPicPr>
          <p:cNvPr id="4" name="Picture 3">
            <a:extLst>
              <a:ext uri="{FF2B5EF4-FFF2-40B4-BE49-F238E27FC236}">
                <a16:creationId xmlns:a16="http://schemas.microsoft.com/office/drawing/2014/main" id="{1848B126-8576-6A48-AFAF-38C2BEBD6552}"/>
              </a:ext>
            </a:extLst>
          </p:cNvPr>
          <p:cNvPicPr>
            <a:picLocks noChangeAspect="1"/>
          </p:cNvPicPr>
          <p:nvPr userDrawn="1"/>
        </p:nvPicPr>
        <p:blipFill>
          <a:blip r:embed="rId2"/>
          <a:stretch>
            <a:fillRect/>
          </a:stretch>
        </p:blipFill>
        <p:spPr>
          <a:xfrm>
            <a:off x="11249744" y="5807347"/>
            <a:ext cx="623602" cy="704488"/>
          </a:xfrm>
          <a:prstGeom prst="rect">
            <a:avLst/>
          </a:prstGeom>
        </p:spPr>
      </p:pic>
      <p:sp>
        <p:nvSpPr>
          <p:cNvPr id="11" name="Content Placeholder 2">
            <a:extLst>
              <a:ext uri="{FF2B5EF4-FFF2-40B4-BE49-F238E27FC236}">
                <a16:creationId xmlns:a16="http://schemas.microsoft.com/office/drawing/2014/main" id="{ABA6746E-5729-EB4B-ACF4-C3818452021F}"/>
              </a:ext>
            </a:extLst>
          </p:cNvPr>
          <p:cNvSpPr>
            <a:spLocks noGrp="1"/>
          </p:cNvSpPr>
          <p:nvPr>
            <p:ph idx="1"/>
          </p:nvPr>
        </p:nvSpPr>
        <p:spPr>
          <a:xfrm>
            <a:off x="0" y="1863494"/>
            <a:ext cx="12192000" cy="4543450"/>
          </a:xfrm>
          <a:prstGeom prst="rect">
            <a:avLst/>
          </a:prstGeom>
        </p:spPr>
        <p:txBody>
          <a:bodyPr lIns="457200" rIns="457200"/>
          <a:lstStyle>
            <a:lvl1pPr indent="-182880">
              <a:lnSpc>
                <a:spcPct val="100000"/>
              </a:lnSpc>
              <a:spcAft>
                <a:spcPts val="1200"/>
              </a:spcAft>
              <a:defRPr sz="1800">
                <a:latin typeface="Arial" panose="020B0604020202020204" pitchFamily="34" charset="0"/>
                <a:cs typeface="Arial" panose="020B0604020202020204" pitchFamily="34" charset="0"/>
              </a:defRPr>
            </a:lvl1pPr>
            <a:lvl2pPr indent="-182880">
              <a:lnSpc>
                <a:spcPct val="100000"/>
              </a:lnSpc>
              <a:spcAft>
                <a:spcPts val="1200"/>
              </a:spcAft>
              <a:defRPr sz="1800">
                <a:latin typeface="Arial" panose="020B0604020202020204" pitchFamily="34" charset="0"/>
                <a:cs typeface="Arial" panose="020B0604020202020204" pitchFamily="34" charset="0"/>
              </a:defRPr>
            </a:lvl2pPr>
            <a:lvl3pPr indent="-182880">
              <a:lnSpc>
                <a:spcPct val="100000"/>
              </a:lnSpc>
              <a:spcAft>
                <a:spcPts val="1200"/>
              </a:spcAft>
              <a:defRPr sz="1800">
                <a:latin typeface="Arial" panose="020B0604020202020204" pitchFamily="34" charset="0"/>
                <a:cs typeface="Arial" panose="020B0604020202020204" pitchFamily="34" charset="0"/>
              </a:defRPr>
            </a:lvl3pPr>
            <a:lvl4pPr indent="-182880">
              <a:lnSpc>
                <a:spcPct val="100000"/>
              </a:lnSpc>
              <a:spcAft>
                <a:spcPts val="1200"/>
              </a:spcAft>
              <a:defRPr sz="1800">
                <a:latin typeface="Arial" panose="020B0604020202020204" pitchFamily="34" charset="0"/>
                <a:cs typeface="Arial" panose="020B0604020202020204" pitchFamily="34" charset="0"/>
              </a:defRPr>
            </a:lvl4pPr>
            <a:lvl5pPr indent="-182880">
              <a:lnSpc>
                <a:spcPct val="100000"/>
              </a:lnSpc>
              <a:spcAft>
                <a:spcPts val="1200"/>
              </a:spcAft>
              <a:defRPr sz="180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a:extLst>
              <a:ext uri="{FF2B5EF4-FFF2-40B4-BE49-F238E27FC236}">
                <a16:creationId xmlns:a16="http://schemas.microsoft.com/office/drawing/2014/main" id="{A96243B0-7F92-1749-95C0-03C9AA4AF9CA}"/>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3" name="Subtitle 2">
            <a:extLst>
              <a:ext uri="{FF2B5EF4-FFF2-40B4-BE49-F238E27FC236}">
                <a16:creationId xmlns:a16="http://schemas.microsoft.com/office/drawing/2014/main" id="{50F9E84F-936B-3B4D-9E9D-380515E56CDD}"/>
              </a:ext>
            </a:extLst>
          </p:cNvPr>
          <p:cNvSpPr>
            <a:spLocks noGrp="1"/>
          </p:cNvSpPr>
          <p:nvPr>
            <p:ph type="subTitle" idx="19"/>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25639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mbered 1–4 (Green) 1 Line Subhead">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userDrawn="1">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userDrawn="1">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940454E8-F734-BD40-A202-EB5600EDF13C}"/>
              </a:ext>
            </a:extLst>
          </p:cNvPr>
          <p:cNvSpPr>
            <a:spLocks noGrp="1"/>
          </p:cNvSpPr>
          <p:nvPr userDrawn="1">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BB0BB071-5269-5640-B070-89FF0B03A4B9}"/>
              </a:ext>
            </a:extLst>
          </p:cNvPr>
          <p:cNvSpPr>
            <a:spLocks noGrp="1"/>
          </p:cNvSpPr>
          <p:nvPr userDrawn="1">
            <p:ph type="subTitle" idx="19"/>
          </p:nvPr>
        </p:nvSpPr>
        <p:spPr>
          <a:xfrm>
            <a:off x="0" y="894825"/>
            <a:ext cx="12192000" cy="618208"/>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7" name="Group 6">
            <a:extLst>
              <a:ext uri="{FF2B5EF4-FFF2-40B4-BE49-F238E27FC236}">
                <a16:creationId xmlns:a16="http://schemas.microsoft.com/office/drawing/2014/main" id="{6ED8D9F0-3927-3841-8CC9-86FB98E0E64C}"/>
              </a:ext>
            </a:extLst>
          </p:cNvPr>
          <p:cNvGrpSpPr/>
          <p:nvPr userDrawn="1"/>
        </p:nvGrpSpPr>
        <p:grpSpPr>
          <a:xfrm>
            <a:off x="498636" y="1778000"/>
            <a:ext cx="11286964" cy="951557"/>
            <a:chOff x="498636" y="1727200"/>
            <a:chExt cx="11286964" cy="951557"/>
          </a:xfrm>
        </p:grpSpPr>
        <p:sp>
          <p:nvSpPr>
            <p:cNvPr id="61" name="Rounded Rectangle 60">
              <a:extLst>
                <a:ext uri="{FF2B5EF4-FFF2-40B4-BE49-F238E27FC236}">
                  <a16:creationId xmlns:a16="http://schemas.microsoft.com/office/drawing/2014/main" id="{9FF08071-55E9-BC44-B990-B3778839B87A}"/>
                </a:ext>
              </a:extLst>
            </p:cNvPr>
            <p:cNvSpPr/>
            <p:nvPr userDrawn="1"/>
          </p:nvSpPr>
          <p:spPr>
            <a:xfrm>
              <a:off x="1854200" y="1771003"/>
              <a:ext cx="9931400" cy="89289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377FF3A8-7BD2-E542-AE1B-6A1EB0D68FC6}"/>
                </a:ext>
              </a:extLst>
            </p:cNvPr>
            <p:cNvGrpSpPr/>
            <p:nvPr userDrawn="1"/>
          </p:nvGrpSpPr>
          <p:grpSpPr>
            <a:xfrm>
              <a:off x="498636" y="1771003"/>
              <a:ext cx="1174364" cy="892895"/>
              <a:chOff x="366636" y="1829879"/>
              <a:chExt cx="1030664" cy="783637"/>
            </a:xfrm>
          </p:grpSpPr>
          <p:sp>
            <p:nvSpPr>
              <p:cNvPr id="69" name="Rounded Rectangle 68">
                <a:extLst>
                  <a:ext uri="{FF2B5EF4-FFF2-40B4-BE49-F238E27FC236}">
                    <a16:creationId xmlns:a16="http://schemas.microsoft.com/office/drawing/2014/main" id="{9FDB5936-06C7-8645-8921-D5FEA04B0A5B}"/>
                  </a:ext>
                </a:extLst>
              </p:cNvPr>
              <p:cNvSpPr/>
              <p:nvPr userDrawn="1"/>
            </p:nvSpPr>
            <p:spPr>
              <a:xfrm>
                <a:off x="366636" y="1829879"/>
                <a:ext cx="933823" cy="783637"/>
              </a:xfrm>
              <a:prstGeom prst="roundRect">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70" name="Triangle 69">
                <a:extLst>
                  <a:ext uri="{FF2B5EF4-FFF2-40B4-BE49-F238E27FC236}">
                    <a16:creationId xmlns:a16="http://schemas.microsoft.com/office/drawing/2014/main" id="{45EB4904-A4B7-4D47-A875-CBDADEBBF79F}"/>
                  </a:ext>
                </a:extLst>
              </p:cNvPr>
              <p:cNvSpPr/>
              <p:nvPr userDrawn="1"/>
            </p:nvSpPr>
            <p:spPr>
              <a:xfrm rot="5400000">
                <a:off x="905457" y="2052099"/>
                <a:ext cx="637863" cy="345823"/>
              </a:xfrm>
              <a:prstGeom prst="triangle">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63" name="Picture 62">
              <a:extLst>
                <a:ext uri="{FF2B5EF4-FFF2-40B4-BE49-F238E27FC236}">
                  <a16:creationId xmlns:a16="http://schemas.microsoft.com/office/drawing/2014/main" id="{858DA4CB-B016-824B-B492-2AA9DD231029}"/>
                </a:ext>
              </a:extLst>
            </p:cNvPr>
            <p:cNvPicPr>
              <a:picLocks noChangeAspect="1"/>
            </p:cNvPicPr>
            <p:nvPr userDrawn="1"/>
          </p:nvPicPr>
          <p:blipFill>
            <a:blip r:embed="rId2"/>
            <a:stretch>
              <a:fillRect/>
            </a:stretch>
          </p:blipFill>
          <p:spPr>
            <a:xfrm>
              <a:off x="651524" y="1727200"/>
              <a:ext cx="951557" cy="951557"/>
            </a:xfrm>
            <a:prstGeom prst="rect">
              <a:avLst/>
            </a:prstGeom>
          </p:spPr>
        </p:pic>
      </p:grpSp>
      <p:grpSp>
        <p:nvGrpSpPr>
          <p:cNvPr id="8" name="Group 7">
            <a:extLst>
              <a:ext uri="{FF2B5EF4-FFF2-40B4-BE49-F238E27FC236}">
                <a16:creationId xmlns:a16="http://schemas.microsoft.com/office/drawing/2014/main" id="{85504EFD-23B9-284F-A1A7-5B214458976C}"/>
              </a:ext>
            </a:extLst>
          </p:cNvPr>
          <p:cNvGrpSpPr/>
          <p:nvPr userDrawn="1"/>
        </p:nvGrpSpPr>
        <p:grpSpPr>
          <a:xfrm>
            <a:off x="498636" y="2894720"/>
            <a:ext cx="11286964" cy="951557"/>
            <a:chOff x="498636" y="2843920"/>
            <a:chExt cx="11286964" cy="951557"/>
          </a:xfrm>
        </p:grpSpPr>
        <p:sp>
          <p:nvSpPr>
            <p:cNvPr id="53" name="Rounded Rectangle 52">
              <a:extLst>
                <a:ext uri="{FF2B5EF4-FFF2-40B4-BE49-F238E27FC236}">
                  <a16:creationId xmlns:a16="http://schemas.microsoft.com/office/drawing/2014/main" id="{C62A3653-D142-CC4F-9483-15A8785C5C58}"/>
                </a:ext>
              </a:extLst>
            </p:cNvPr>
            <p:cNvSpPr/>
            <p:nvPr userDrawn="1"/>
          </p:nvSpPr>
          <p:spPr>
            <a:xfrm>
              <a:off x="1854200" y="2885898"/>
              <a:ext cx="9931400" cy="89289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6382E3A-06E2-4B43-9536-D37F3D10DA3A}"/>
                </a:ext>
              </a:extLst>
            </p:cNvPr>
            <p:cNvGrpSpPr/>
            <p:nvPr userDrawn="1"/>
          </p:nvGrpSpPr>
          <p:grpSpPr>
            <a:xfrm>
              <a:off x="498636" y="2885898"/>
              <a:ext cx="1174364" cy="892895"/>
              <a:chOff x="366636" y="2767143"/>
              <a:chExt cx="1030664" cy="783637"/>
            </a:xfrm>
          </p:grpSpPr>
          <p:sp>
            <p:nvSpPr>
              <p:cNvPr id="55" name="Rounded Rectangle 54">
                <a:extLst>
                  <a:ext uri="{FF2B5EF4-FFF2-40B4-BE49-F238E27FC236}">
                    <a16:creationId xmlns:a16="http://schemas.microsoft.com/office/drawing/2014/main" id="{6091D43D-8ADD-ED43-8828-EE41B4842FAC}"/>
                  </a:ext>
                </a:extLst>
              </p:cNvPr>
              <p:cNvSpPr/>
              <p:nvPr userDrawn="1"/>
            </p:nvSpPr>
            <p:spPr>
              <a:xfrm>
                <a:off x="366636" y="2767143"/>
                <a:ext cx="933823" cy="783637"/>
              </a:xfrm>
              <a:prstGeom prst="roundRect">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6" name="Triangle 55">
                <a:extLst>
                  <a:ext uri="{FF2B5EF4-FFF2-40B4-BE49-F238E27FC236}">
                    <a16:creationId xmlns:a16="http://schemas.microsoft.com/office/drawing/2014/main" id="{00E46557-562E-C24B-A8F8-D310AC660269}"/>
                  </a:ext>
                </a:extLst>
              </p:cNvPr>
              <p:cNvSpPr/>
              <p:nvPr userDrawn="1"/>
            </p:nvSpPr>
            <p:spPr>
              <a:xfrm rot="5400000">
                <a:off x="905457" y="2989363"/>
                <a:ext cx="637863" cy="345823"/>
              </a:xfrm>
              <a:prstGeom prst="triangle">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09" name="Picture 108">
              <a:extLst>
                <a:ext uri="{FF2B5EF4-FFF2-40B4-BE49-F238E27FC236}">
                  <a16:creationId xmlns:a16="http://schemas.microsoft.com/office/drawing/2014/main" id="{FF5BD209-1797-A248-A0D3-89F69FE56183}"/>
                </a:ext>
              </a:extLst>
            </p:cNvPr>
            <p:cNvPicPr>
              <a:picLocks noChangeAspect="1"/>
            </p:cNvPicPr>
            <p:nvPr userDrawn="1"/>
          </p:nvPicPr>
          <p:blipFill>
            <a:blip r:embed="rId3"/>
            <a:stretch>
              <a:fillRect/>
            </a:stretch>
          </p:blipFill>
          <p:spPr>
            <a:xfrm>
              <a:off x="550229" y="2843920"/>
              <a:ext cx="951557" cy="951557"/>
            </a:xfrm>
            <a:prstGeom prst="rect">
              <a:avLst/>
            </a:prstGeom>
          </p:spPr>
        </p:pic>
      </p:grpSp>
      <p:grpSp>
        <p:nvGrpSpPr>
          <p:cNvPr id="9" name="Group 8">
            <a:extLst>
              <a:ext uri="{FF2B5EF4-FFF2-40B4-BE49-F238E27FC236}">
                <a16:creationId xmlns:a16="http://schemas.microsoft.com/office/drawing/2014/main" id="{ACF86451-8876-7D4D-97B0-FCCD302A954C}"/>
              </a:ext>
            </a:extLst>
          </p:cNvPr>
          <p:cNvGrpSpPr/>
          <p:nvPr userDrawn="1"/>
        </p:nvGrpSpPr>
        <p:grpSpPr>
          <a:xfrm>
            <a:off x="498636" y="4004066"/>
            <a:ext cx="11286964" cy="951557"/>
            <a:chOff x="498636" y="3953266"/>
            <a:chExt cx="11286964" cy="951557"/>
          </a:xfrm>
        </p:grpSpPr>
        <p:sp>
          <p:nvSpPr>
            <p:cNvPr id="66" name="Rounded Rectangle 65">
              <a:extLst>
                <a:ext uri="{FF2B5EF4-FFF2-40B4-BE49-F238E27FC236}">
                  <a16:creationId xmlns:a16="http://schemas.microsoft.com/office/drawing/2014/main" id="{7C4777AA-BFFF-1E4C-BF0B-725F01357F78}"/>
                </a:ext>
              </a:extLst>
            </p:cNvPr>
            <p:cNvSpPr/>
            <p:nvPr userDrawn="1"/>
          </p:nvSpPr>
          <p:spPr>
            <a:xfrm>
              <a:off x="1854200" y="3996971"/>
              <a:ext cx="9931400" cy="89289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B0E9D069-5BAC-0D43-A526-DD5707F5CDE0}"/>
                </a:ext>
              </a:extLst>
            </p:cNvPr>
            <p:cNvGrpSpPr/>
            <p:nvPr userDrawn="1"/>
          </p:nvGrpSpPr>
          <p:grpSpPr>
            <a:xfrm>
              <a:off x="498636" y="3996971"/>
              <a:ext cx="1174364" cy="892895"/>
              <a:chOff x="353936" y="3693021"/>
              <a:chExt cx="1030664" cy="783637"/>
            </a:xfrm>
          </p:grpSpPr>
          <p:sp>
            <p:nvSpPr>
              <p:cNvPr id="68" name="Rounded Rectangle 67">
                <a:extLst>
                  <a:ext uri="{FF2B5EF4-FFF2-40B4-BE49-F238E27FC236}">
                    <a16:creationId xmlns:a16="http://schemas.microsoft.com/office/drawing/2014/main" id="{D9FD4E38-8831-F94A-A76B-898A445B7540}"/>
                  </a:ext>
                </a:extLst>
              </p:cNvPr>
              <p:cNvSpPr/>
              <p:nvPr userDrawn="1"/>
            </p:nvSpPr>
            <p:spPr>
              <a:xfrm>
                <a:off x="353936" y="3693021"/>
                <a:ext cx="933823" cy="783637"/>
              </a:xfrm>
              <a:prstGeom prst="roundRect">
                <a:avLst/>
              </a:prstGeom>
              <a:solidFill>
                <a:srgbClr val="3CA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9051">
                      <a:alpha val="57000"/>
                    </a:srgbClr>
                  </a:solidFill>
                </a:endParaRPr>
              </a:p>
            </p:txBody>
          </p:sp>
          <p:sp>
            <p:nvSpPr>
              <p:cNvPr id="71" name="Triangle 70">
                <a:extLst>
                  <a:ext uri="{FF2B5EF4-FFF2-40B4-BE49-F238E27FC236}">
                    <a16:creationId xmlns:a16="http://schemas.microsoft.com/office/drawing/2014/main" id="{92FA0B2A-CB45-5D46-9B45-AC0B93A8C40D}"/>
                  </a:ext>
                </a:extLst>
              </p:cNvPr>
              <p:cNvSpPr/>
              <p:nvPr userDrawn="1"/>
            </p:nvSpPr>
            <p:spPr>
              <a:xfrm rot="5400000">
                <a:off x="892757" y="3915241"/>
                <a:ext cx="637863" cy="345823"/>
              </a:xfrm>
              <a:prstGeom prst="triangle">
                <a:avLst/>
              </a:prstGeom>
              <a:solidFill>
                <a:srgbClr val="3CA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9051">
                      <a:alpha val="57000"/>
                    </a:srgbClr>
                  </a:solidFill>
                </a:endParaRPr>
              </a:p>
            </p:txBody>
          </p:sp>
        </p:grpSp>
        <p:pic>
          <p:nvPicPr>
            <p:cNvPr id="110" name="Picture 109">
              <a:extLst>
                <a:ext uri="{FF2B5EF4-FFF2-40B4-BE49-F238E27FC236}">
                  <a16:creationId xmlns:a16="http://schemas.microsoft.com/office/drawing/2014/main" id="{36E49292-D83A-CC44-AF69-EDABCD299B27}"/>
                </a:ext>
              </a:extLst>
            </p:cNvPr>
            <p:cNvPicPr>
              <a:picLocks noChangeAspect="1"/>
            </p:cNvPicPr>
            <p:nvPr userDrawn="1"/>
          </p:nvPicPr>
          <p:blipFill>
            <a:blip r:embed="rId4"/>
            <a:stretch>
              <a:fillRect/>
            </a:stretch>
          </p:blipFill>
          <p:spPr>
            <a:xfrm>
              <a:off x="552827" y="3953266"/>
              <a:ext cx="951557" cy="951557"/>
            </a:xfrm>
            <a:prstGeom prst="rect">
              <a:avLst/>
            </a:prstGeom>
          </p:spPr>
        </p:pic>
      </p:grpSp>
      <p:grpSp>
        <p:nvGrpSpPr>
          <p:cNvPr id="18" name="Group 17">
            <a:extLst>
              <a:ext uri="{FF2B5EF4-FFF2-40B4-BE49-F238E27FC236}">
                <a16:creationId xmlns:a16="http://schemas.microsoft.com/office/drawing/2014/main" id="{A6EC199F-F48F-2C4F-900E-9C594D2B54C9}"/>
              </a:ext>
            </a:extLst>
          </p:cNvPr>
          <p:cNvGrpSpPr/>
          <p:nvPr userDrawn="1"/>
        </p:nvGrpSpPr>
        <p:grpSpPr>
          <a:xfrm>
            <a:off x="498636" y="5113218"/>
            <a:ext cx="11286964" cy="951557"/>
            <a:chOff x="498636" y="5062418"/>
            <a:chExt cx="11286964" cy="951557"/>
          </a:xfrm>
        </p:grpSpPr>
        <p:sp>
          <p:nvSpPr>
            <p:cNvPr id="75" name="Rounded Rectangle 74">
              <a:extLst>
                <a:ext uri="{FF2B5EF4-FFF2-40B4-BE49-F238E27FC236}">
                  <a16:creationId xmlns:a16="http://schemas.microsoft.com/office/drawing/2014/main" id="{34C13500-457B-604B-83BD-EC61729C00EB}"/>
                </a:ext>
              </a:extLst>
            </p:cNvPr>
            <p:cNvSpPr/>
            <p:nvPr userDrawn="1"/>
          </p:nvSpPr>
          <p:spPr>
            <a:xfrm>
              <a:off x="1854200" y="5103125"/>
              <a:ext cx="9931400" cy="89289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4F79A382-1257-B84E-8233-BFE07EBADC58}"/>
                </a:ext>
              </a:extLst>
            </p:cNvPr>
            <p:cNvGrpSpPr/>
            <p:nvPr userDrawn="1"/>
          </p:nvGrpSpPr>
          <p:grpSpPr>
            <a:xfrm>
              <a:off x="498636" y="5103125"/>
              <a:ext cx="1174364" cy="892895"/>
              <a:chOff x="353936" y="3693021"/>
              <a:chExt cx="1030664" cy="783637"/>
            </a:xfrm>
          </p:grpSpPr>
          <p:sp>
            <p:nvSpPr>
              <p:cNvPr id="82" name="Rounded Rectangle 81">
                <a:extLst>
                  <a:ext uri="{FF2B5EF4-FFF2-40B4-BE49-F238E27FC236}">
                    <a16:creationId xmlns:a16="http://schemas.microsoft.com/office/drawing/2014/main" id="{F2334501-6241-844F-AE25-45617D1BCB21}"/>
                  </a:ext>
                </a:extLst>
              </p:cNvPr>
              <p:cNvSpPr/>
              <p:nvPr userDrawn="1"/>
            </p:nvSpPr>
            <p:spPr>
              <a:xfrm>
                <a:off x="353936" y="3693021"/>
                <a:ext cx="933823" cy="783637"/>
              </a:xfrm>
              <a:prstGeom prst="roundRect">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83" name="Triangle 82">
                <a:extLst>
                  <a:ext uri="{FF2B5EF4-FFF2-40B4-BE49-F238E27FC236}">
                    <a16:creationId xmlns:a16="http://schemas.microsoft.com/office/drawing/2014/main" id="{04A1925A-A2B3-FC49-A1A7-CC82CB831454}"/>
                  </a:ext>
                </a:extLst>
              </p:cNvPr>
              <p:cNvSpPr/>
              <p:nvPr userDrawn="1"/>
            </p:nvSpPr>
            <p:spPr>
              <a:xfrm rot="5400000">
                <a:off x="892757" y="3915241"/>
                <a:ext cx="637863" cy="345823"/>
              </a:xfrm>
              <a:prstGeom prst="triangle">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11" name="Picture 110">
              <a:extLst>
                <a:ext uri="{FF2B5EF4-FFF2-40B4-BE49-F238E27FC236}">
                  <a16:creationId xmlns:a16="http://schemas.microsoft.com/office/drawing/2014/main" id="{1264D0B1-764F-5143-A701-150BB9440420}"/>
                </a:ext>
              </a:extLst>
            </p:cNvPr>
            <p:cNvPicPr>
              <a:picLocks noChangeAspect="1"/>
            </p:cNvPicPr>
            <p:nvPr userDrawn="1"/>
          </p:nvPicPr>
          <p:blipFill>
            <a:blip r:embed="rId5"/>
            <a:stretch>
              <a:fillRect/>
            </a:stretch>
          </p:blipFill>
          <p:spPr>
            <a:xfrm>
              <a:off x="550375" y="5062418"/>
              <a:ext cx="951557" cy="951557"/>
            </a:xfrm>
            <a:prstGeom prst="rect">
              <a:avLst/>
            </a:prstGeom>
          </p:spPr>
        </p:pic>
      </p:grpSp>
      <p:sp>
        <p:nvSpPr>
          <p:cNvPr id="57" name="Text Placeholder 14">
            <a:extLst>
              <a:ext uri="{FF2B5EF4-FFF2-40B4-BE49-F238E27FC236}">
                <a16:creationId xmlns:a16="http://schemas.microsoft.com/office/drawing/2014/main" id="{9D2A7C0A-74E5-4B46-9D49-F3215B9327C2}"/>
              </a:ext>
            </a:extLst>
          </p:cNvPr>
          <p:cNvSpPr>
            <a:spLocks noGrp="1"/>
          </p:cNvSpPr>
          <p:nvPr>
            <p:ph type="body" sz="quarter" idx="22"/>
          </p:nvPr>
        </p:nvSpPr>
        <p:spPr>
          <a:xfrm>
            <a:off x="0" y="1834502"/>
            <a:ext cx="12192000" cy="871273"/>
          </a:xfrm>
          <a:prstGeom prst="rect">
            <a:avLst/>
          </a:prstGeom>
        </p:spPr>
        <p:txBody>
          <a:bodyPr lIns="2194560" rIns="274320" anchor="ctr">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8" name="Text Placeholder 14">
            <a:extLst>
              <a:ext uri="{FF2B5EF4-FFF2-40B4-BE49-F238E27FC236}">
                <a16:creationId xmlns:a16="http://schemas.microsoft.com/office/drawing/2014/main" id="{01F6EBAB-F0F8-7C4A-A461-CFC1D34A6405}"/>
              </a:ext>
            </a:extLst>
          </p:cNvPr>
          <p:cNvSpPr>
            <a:spLocks noGrp="1"/>
          </p:cNvSpPr>
          <p:nvPr>
            <p:ph type="body" sz="quarter" idx="23"/>
          </p:nvPr>
        </p:nvSpPr>
        <p:spPr>
          <a:xfrm>
            <a:off x="-2" y="2951283"/>
            <a:ext cx="12192002" cy="871273"/>
          </a:xfrm>
          <a:prstGeom prst="rect">
            <a:avLst/>
          </a:prstGeom>
        </p:spPr>
        <p:txBody>
          <a:bodyPr lIns="2194560" rIns="274320" anchor="ctr">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9" name="Text Placeholder 14">
            <a:extLst>
              <a:ext uri="{FF2B5EF4-FFF2-40B4-BE49-F238E27FC236}">
                <a16:creationId xmlns:a16="http://schemas.microsoft.com/office/drawing/2014/main" id="{F1E3E15E-5120-3645-9CED-CEA48B9C5DC8}"/>
              </a:ext>
            </a:extLst>
          </p:cNvPr>
          <p:cNvSpPr>
            <a:spLocks noGrp="1"/>
          </p:cNvSpPr>
          <p:nvPr>
            <p:ph type="body" sz="quarter" idx="24"/>
          </p:nvPr>
        </p:nvSpPr>
        <p:spPr>
          <a:xfrm>
            <a:off x="0" y="4045514"/>
            <a:ext cx="12191998" cy="871273"/>
          </a:xfrm>
          <a:prstGeom prst="rect">
            <a:avLst/>
          </a:prstGeom>
        </p:spPr>
        <p:txBody>
          <a:bodyPr lIns="2194560" rIns="274320" anchor="ctr">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60" name="Text Placeholder 14">
            <a:extLst>
              <a:ext uri="{FF2B5EF4-FFF2-40B4-BE49-F238E27FC236}">
                <a16:creationId xmlns:a16="http://schemas.microsoft.com/office/drawing/2014/main" id="{5C7B4D41-3AE5-8041-AB74-FCD9390663AE}"/>
              </a:ext>
            </a:extLst>
          </p:cNvPr>
          <p:cNvSpPr>
            <a:spLocks noGrp="1"/>
          </p:cNvSpPr>
          <p:nvPr>
            <p:ph type="body" sz="quarter" idx="25"/>
          </p:nvPr>
        </p:nvSpPr>
        <p:spPr>
          <a:xfrm>
            <a:off x="-2" y="5151796"/>
            <a:ext cx="12192002" cy="871273"/>
          </a:xfrm>
          <a:prstGeom prst="rect">
            <a:avLst/>
          </a:prstGeom>
        </p:spPr>
        <p:txBody>
          <a:bodyPr lIns="2194560" rIns="274320" anchor="ctr">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8788526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umbered 1–4 (Green) 2 Line Subhead">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userDrawn="1">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userDrawn="1">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940454E8-F734-BD40-A202-EB5600EDF13C}"/>
              </a:ext>
            </a:extLst>
          </p:cNvPr>
          <p:cNvSpPr>
            <a:spLocks noGrp="1"/>
          </p:cNvSpPr>
          <p:nvPr userDrawn="1">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BB0BB071-5269-5640-B070-89FF0B03A4B9}"/>
              </a:ext>
            </a:extLst>
          </p:cNvPr>
          <p:cNvSpPr>
            <a:spLocks noGrp="1"/>
          </p:cNvSpPr>
          <p:nvPr userDrawn="1">
            <p:ph type="subTitle" idx="19"/>
          </p:nvPr>
        </p:nvSpPr>
        <p:spPr>
          <a:xfrm>
            <a:off x="0" y="894824"/>
            <a:ext cx="12192000" cy="958021"/>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7" name="Group 6">
            <a:extLst>
              <a:ext uri="{FF2B5EF4-FFF2-40B4-BE49-F238E27FC236}">
                <a16:creationId xmlns:a16="http://schemas.microsoft.com/office/drawing/2014/main" id="{6ED8D9F0-3927-3841-8CC9-86FB98E0E64C}"/>
              </a:ext>
            </a:extLst>
          </p:cNvPr>
          <p:cNvGrpSpPr/>
          <p:nvPr userDrawn="1"/>
        </p:nvGrpSpPr>
        <p:grpSpPr>
          <a:xfrm>
            <a:off x="498636" y="1930400"/>
            <a:ext cx="11286964" cy="951557"/>
            <a:chOff x="498636" y="1727200"/>
            <a:chExt cx="11286964" cy="951557"/>
          </a:xfrm>
        </p:grpSpPr>
        <p:sp>
          <p:nvSpPr>
            <p:cNvPr id="61" name="Rounded Rectangle 60">
              <a:extLst>
                <a:ext uri="{FF2B5EF4-FFF2-40B4-BE49-F238E27FC236}">
                  <a16:creationId xmlns:a16="http://schemas.microsoft.com/office/drawing/2014/main" id="{9FF08071-55E9-BC44-B990-B3778839B87A}"/>
                </a:ext>
              </a:extLst>
            </p:cNvPr>
            <p:cNvSpPr/>
            <p:nvPr userDrawn="1"/>
          </p:nvSpPr>
          <p:spPr>
            <a:xfrm>
              <a:off x="1854200" y="1771003"/>
              <a:ext cx="9931400" cy="89289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377FF3A8-7BD2-E542-AE1B-6A1EB0D68FC6}"/>
                </a:ext>
              </a:extLst>
            </p:cNvPr>
            <p:cNvGrpSpPr/>
            <p:nvPr userDrawn="1"/>
          </p:nvGrpSpPr>
          <p:grpSpPr>
            <a:xfrm>
              <a:off x="498636" y="1771003"/>
              <a:ext cx="1174364" cy="892895"/>
              <a:chOff x="366636" y="1829879"/>
              <a:chExt cx="1030664" cy="783637"/>
            </a:xfrm>
          </p:grpSpPr>
          <p:sp>
            <p:nvSpPr>
              <p:cNvPr id="69" name="Rounded Rectangle 68">
                <a:extLst>
                  <a:ext uri="{FF2B5EF4-FFF2-40B4-BE49-F238E27FC236}">
                    <a16:creationId xmlns:a16="http://schemas.microsoft.com/office/drawing/2014/main" id="{9FDB5936-06C7-8645-8921-D5FEA04B0A5B}"/>
                  </a:ext>
                </a:extLst>
              </p:cNvPr>
              <p:cNvSpPr/>
              <p:nvPr userDrawn="1"/>
            </p:nvSpPr>
            <p:spPr>
              <a:xfrm>
                <a:off x="366636" y="1829879"/>
                <a:ext cx="933823" cy="783637"/>
              </a:xfrm>
              <a:prstGeom prst="roundRect">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70" name="Triangle 69">
                <a:extLst>
                  <a:ext uri="{FF2B5EF4-FFF2-40B4-BE49-F238E27FC236}">
                    <a16:creationId xmlns:a16="http://schemas.microsoft.com/office/drawing/2014/main" id="{45EB4904-A4B7-4D47-A875-CBDADEBBF79F}"/>
                  </a:ext>
                </a:extLst>
              </p:cNvPr>
              <p:cNvSpPr/>
              <p:nvPr userDrawn="1"/>
            </p:nvSpPr>
            <p:spPr>
              <a:xfrm rot="5400000">
                <a:off x="905457" y="2052099"/>
                <a:ext cx="637863" cy="345823"/>
              </a:xfrm>
              <a:prstGeom prst="triangle">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63" name="Picture 62">
              <a:extLst>
                <a:ext uri="{FF2B5EF4-FFF2-40B4-BE49-F238E27FC236}">
                  <a16:creationId xmlns:a16="http://schemas.microsoft.com/office/drawing/2014/main" id="{858DA4CB-B016-824B-B492-2AA9DD231029}"/>
                </a:ext>
              </a:extLst>
            </p:cNvPr>
            <p:cNvPicPr>
              <a:picLocks noChangeAspect="1"/>
            </p:cNvPicPr>
            <p:nvPr userDrawn="1"/>
          </p:nvPicPr>
          <p:blipFill>
            <a:blip r:embed="rId2"/>
            <a:stretch>
              <a:fillRect/>
            </a:stretch>
          </p:blipFill>
          <p:spPr>
            <a:xfrm>
              <a:off x="651524" y="1727200"/>
              <a:ext cx="951557" cy="951557"/>
            </a:xfrm>
            <a:prstGeom prst="rect">
              <a:avLst/>
            </a:prstGeom>
          </p:spPr>
        </p:pic>
      </p:grpSp>
      <p:grpSp>
        <p:nvGrpSpPr>
          <p:cNvPr id="8" name="Group 7">
            <a:extLst>
              <a:ext uri="{FF2B5EF4-FFF2-40B4-BE49-F238E27FC236}">
                <a16:creationId xmlns:a16="http://schemas.microsoft.com/office/drawing/2014/main" id="{85504EFD-23B9-284F-A1A7-5B214458976C}"/>
              </a:ext>
            </a:extLst>
          </p:cNvPr>
          <p:cNvGrpSpPr/>
          <p:nvPr userDrawn="1"/>
        </p:nvGrpSpPr>
        <p:grpSpPr>
          <a:xfrm>
            <a:off x="498636" y="3047120"/>
            <a:ext cx="11286964" cy="951557"/>
            <a:chOff x="498636" y="2843920"/>
            <a:chExt cx="11286964" cy="951557"/>
          </a:xfrm>
        </p:grpSpPr>
        <p:sp>
          <p:nvSpPr>
            <p:cNvPr id="53" name="Rounded Rectangle 52">
              <a:extLst>
                <a:ext uri="{FF2B5EF4-FFF2-40B4-BE49-F238E27FC236}">
                  <a16:creationId xmlns:a16="http://schemas.microsoft.com/office/drawing/2014/main" id="{C62A3653-D142-CC4F-9483-15A8785C5C58}"/>
                </a:ext>
              </a:extLst>
            </p:cNvPr>
            <p:cNvSpPr/>
            <p:nvPr userDrawn="1"/>
          </p:nvSpPr>
          <p:spPr>
            <a:xfrm>
              <a:off x="1854200" y="2885898"/>
              <a:ext cx="9931400" cy="89289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6382E3A-06E2-4B43-9536-D37F3D10DA3A}"/>
                </a:ext>
              </a:extLst>
            </p:cNvPr>
            <p:cNvGrpSpPr/>
            <p:nvPr userDrawn="1"/>
          </p:nvGrpSpPr>
          <p:grpSpPr>
            <a:xfrm>
              <a:off x="498636" y="2885898"/>
              <a:ext cx="1174364" cy="892895"/>
              <a:chOff x="366636" y="2767143"/>
              <a:chExt cx="1030664" cy="783637"/>
            </a:xfrm>
          </p:grpSpPr>
          <p:sp>
            <p:nvSpPr>
              <p:cNvPr id="55" name="Rounded Rectangle 54">
                <a:extLst>
                  <a:ext uri="{FF2B5EF4-FFF2-40B4-BE49-F238E27FC236}">
                    <a16:creationId xmlns:a16="http://schemas.microsoft.com/office/drawing/2014/main" id="{6091D43D-8ADD-ED43-8828-EE41B4842FAC}"/>
                  </a:ext>
                </a:extLst>
              </p:cNvPr>
              <p:cNvSpPr/>
              <p:nvPr userDrawn="1"/>
            </p:nvSpPr>
            <p:spPr>
              <a:xfrm>
                <a:off x="366636" y="2767143"/>
                <a:ext cx="933823" cy="783637"/>
              </a:xfrm>
              <a:prstGeom prst="roundRect">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6" name="Triangle 55">
                <a:extLst>
                  <a:ext uri="{FF2B5EF4-FFF2-40B4-BE49-F238E27FC236}">
                    <a16:creationId xmlns:a16="http://schemas.microsoft.com/office/drawing/2014/main" id="{00E46557-562E-C24B-A8F8-D310AC660269}"/>
                  </a:ext>
                </a:extLst>
              </p:cNvPr>
              <p:cNvSpPr/>
              <p:nvPr userDrawn="1"/>
            </p:nvSpPr>
            <p:spPr>
              <a:xfrm rot="5400000">
                <a:off x="905457" y="2989363"/>
                <a:ext cx="637863" cy="345823"/>
              </a:xfrm>
              <a:prstGeom prst="triangle">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09" name="Picture 108">
              <a:extLst>
                <a:ext uri="{FF2B5EF4-FFF2-40B4-BE49-F238E27FC236}">
                  <a16:creationId xmlns:a16="http://schemas.microsoft.com/office/drawing/2014/main" id="{FF5BD209-1797-A248-A0D3-89F69FE56183}"/>
                </a:ext>
              </a:extLst>
            </p:cNvPr>
            <p:cNvPicPr>
              <a:picLocks noChangeAspect="1"/>
            </p:cNvPicPr>
            <p:nvPr userDrawn="1"/>
          </p:nvPicPr>
          <p:blipFill>
            <a:blip r:embed="rId3"/>
            <a:stretch>
              <a:fillRect/>
            </a:stretch>
          </p:blipFill>
          <p:spPr>
            <a:xfrm>
              <a:off x="550229" y="2843920"/>
              <a:ext cx="951557" cy="951557"/>
            </a:xfrm>
            <a:prstGeom prst="rect">
              <a:avLst/>
            </a:prstGeom>
          </p:spPr>
        </p:pic>
      </p:grpSp>
      <p:grpSp>
        <p:nvGrpSpPr>
          <p:cNvPr id="9" name="Group 8">
            <a:extLst>
              <a:ext uri="{FF2B5EF4-FFF2-40B4-BE49-F238E27FC236}">
                <a16:creationId xmlns:a16="http://schemas.microsoft.com/office/drawing/2014/main" id="{ACF86451-8876-7D4D-97B0-FCCD302A954C}"/>
              </a:ext>
            </a:extLst>
          </p:cNvPr>
          <p:cNvGrpSpPr/>
          <p:nvPr userDrawn="1"/>
        </p:nvGrpSpPr>
        <p:grpSpPr>
          <a:xfrm>
            <a:off x="498636" y="4156466"/>
            <a:ext cx="11286964" cy="951557"/>
            <a:chOff x="498636" y="3953266"/>
            <a:chExt cx="11286964" cy="951557"/>
          </a:xfrm>
        </p:grpSpPr>
        <p:sp>
          <p:nvSpPr>
            <p:cNvPr id="66" name="Rounded Rectangle 65">
              <a:extLst>
                <a:ext uri="{FF2B5EF4-FFF2-40B4-BE49-F238E27FC236}">
                  <a16:creationId xmlns:a16="http://schemas.microsoft.com/office/drawing/2014/main" id="{7C4777AA-BFFF-1E4C-BF0B-725F01357F78}"/>
                </a:ext>
              </a:extLst>
            </p:cNvPr>
            <p:cNvSpPr/>
            <p:nvPr userDrawn="1"/>
          </p:nvSpPr>
          <p:spPr>
            <a:xfrm>
              <a:off x="1854200" y="3996971"/>
              <a:ext cx="9931400" cy="89289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1" name="Group 20">
              <a:extLst>
                <a:ext uri="{FF2B5EF4-FFF2-40B4-BE49-F238E27FC236}">
                  <a16:creationId xmlns:a16="http://schemas.microsoft.com/office/drawing/2014/main" id="{B0E9D069-5BAC-0D43-A526-DD5707F5CDE0}"/>
                </a:ext>
              </a:extLst>
            </p:cNvPr>
            <p:cNvGrpSpPr/>
            <p:nvPr userDrawn="1"/>
          </p:nvGrpSpPr>
          <p:grpSpPr>
            <a:xfrm>
              <a:off x="498636" y="3996971"/>
              <a:ext cx="1174364" cy="892895"/>
              <a:chOff x="353936" y="3693021"/>
              <a:chExt cx="1030664" cy="783637"/>
            </a:xfrm>
          </p:grpSpPr>
          <p:sp>
            <p:nvSpPr>
              <p:cNvPr id="68" name="Rounded Rectangle 67">
                <a:extLst>
                  <a:ext uri="{FF2B5EF4-FFF2-40B4-BE49-F238E27FC236}">
                    <a16:creationId xmlns:a16="http://schemas.microsoft.com/office/drawing/2014/main" id="{D9FD4E38-8831-F94A-A76B-898A445B7540}"/>
                  </a:ext>
                </a:extLst>
              </p:cNvPr>
              <p:cNvSpPr/>
              <p:nvPr userDrawn="1"/>
            </p:nvSpPr>
            <p:spPr>
              <a:xfrm>
                <a:off x="353936" y="3693021"/>
                <a:ext cx="933823" cy="783637"/>
              </a:xfrm>
              <a:prstGeom prst="roundRect">
                <a:avLst/>
              </a:prstGeom>
              <a:solidFill>
                <a:srgbClr val="3CA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9051">
                      <a:alpha val="57000"/>
                    </a:srgbClr>
                  </a:solidFill>
                </a:endParaRPr>
              </a:p>
            </p:txBody>
          </p:sp>
          <p:sp>
            <p:nvSpPr>
              <p:cNvPr id="71" name="Triangle 70">
                <a:extLst>
                  <a:ext uri="{FF2B5EF4-FFF2-40B4-BE49-F238E27FC236}">
                    <a16:creationId xmlns:a16="http://schemas.microsoft.com/office/drawing/2014/main" id="{92FA0B2A-CB45-5D46-9B45-AC0B93A8C40D}"/>
                  </a:ext>
                </a:extLst>
              </p:cNvPr>
              <p:cNvSpPr/>
              <p:nvPr userDrawn="1"/>
            </p:nvSpPr>
            <p:spPr>
              <a:xfrm rot="5400000">
                <a:off x="892757" y="3915241"/>
                <a:ext cx="637863" cy="345823"/>
              </a:xfrm>
              <a:prstGeom prst="triangle">
                <a:avLst/>
              </a:prstGeom>
              <a:solidFill>
                <a:srgbClr val="3CA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9051">
                      <a:alpha val="57000"/>
                    </a:srgbClr>
                  </a:solidFill>
                </a:endParaRPr>
              </a:p>
            </p:txBody>
          </p:sp>
        </p:grpSp>
        <p:pic>
          <p:nvPicPr>
            <p:cNvPr id="110" name="Picture 109">
              <a:extLst>
                <a:ext uri="{FF2B5EF4-FFF2-40B4-BE49-F238E27FC236}">
                  <a16:creationId xmlns:a16="http://schemas.microsoft.com/office/drawing/2014/main" id="{36E49292-D83A-CC44-AF69-EDABCD299B27}"/>
                </a:ext>
              </a:extLst>
            </p:cNvPr>
            <p:cNvPicPr>
              <a:picLocks noChangeAspect="1"/>
            </p:cNvPicPr>
            <p:nvPr userDrawn="1"/>
          </p:nvPicPr>
          <p:blipFill>
            <a:blip r:embed="rId4"/>
            <a:stretch>
              <a:fillRect/>
            </a:stretch>
          </p:blipFill>
          <p:spPr>
            <a:xfrm>
              <a:off x="552827" y="3953266"/>
              <a:ext cx="951557" cy="951557"/>
            </a:xfrm>
            <a:prstGeom prst="rect">
              <a:avLst/>
            </a:prstGeom>
          </p:spPr>
        </p:pic>
      </p:grpSp>
      <p:grpSp>
        <p:nvGrpSpPr>
          <p:cNvPr id="18" name="Group 17">
            <a:extLst>
              <a:ext uri="{FF2B5EF4-FFF2-40B4-BE49-F238E27FC236}">
                <a16:creationId xmlns:a16="http://schemas.microsoft.com/office/drawing/2014/main" id="{A6EC199F-F48F-2C4F-900E-9C594D2B54C9}"/>
              </a:ext>
            </a:extLst>
          </p:cNvPr>
          <p:cNvGrpSpPr/>
          <p:nvPr userDrawn="1"/>
        </p:nvGrpSpPr>
        <p:grpSpPr>
          <a:xfrm>
            <a:off x="498636" y="5265618"/>
            <a:ext cx="11286964" cy="951557"/>
            <a:chOff x="498636" y="5062418"/>
            <a:chExt cx="11286964" cy="951557"/>
          </a:xfrm>
        </p:grpSpPr>
        <p:sp>
          <p:nvSpPr>
            <p:cNvPr id="75" name="Rounded Rectangle 74">
              <a:extLst>
                <a:ext uri="{FF2B5EF4-FFF2-40B4-BE49-F238E27FC236}">
                  <a16:creationId xmlns:a16="http://schemas.microsoft.com/office/drawing/2014/main" id="{34C13500-457B-604B-83BD-EC61729C00EB}"/>
                </a:ext>
              </a:extLst>
            </p:cNvPr>
            <p:cNvSpPr/>
            <p:nvPr userDrawn="1"/>
          </p:nvSpPr>
          <p:spPr>
            <a:xfrm>
              <a:off x="1854200" y="5103125"/>
              <a:ext cx="9931400" cy="89289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4F79A382-1257-B84E-8233-BFE07EBADC58}"/>
                </a:ext>
              </a:extLst>
            </p:cNvPr>
            <p:cNvGrpSpPr/>
            <p:nvPr userDrawn="1"/>
          </p:nvGrpSpPr>
          <p:grpSpPr>
            <a:xfrm>
              <a:off x="498636" y="5103125"/>
              <a:ext cx="1174364" cy="892895"/>
              <a:chOff x="353936" y="3693021"/>
              <a:chExt cx="1030664" cy="783637"/>
            </a:xfrm>
          </p:grpSpPr>
          <p:sp>
            <p:nvSpPr>
              <p:cNvPr id="82" name="Rounded Rectangle 81">
                <a:extLst>
                  <a:ext uri="{FF2B5EF4-FFF2-40B4-BE49-F238E27FC236}">
                    <a16:creationId xmlns:a16="http://schemas.microsoft.com/office/drawing/2014/main" id="{F2334501-6241-844F-AE25-45617D1BCB21}"/>
                  </a:ext>
                </a:extLst>
              </p:cNvPr>
              <p:cNvSpPr/>
              <p:nvPr userDrawn="1"/>
            </p:nvSpPr>
            <p:spPr>
              <a:xfrm>
                <a:off x="353936" y="3693021"/>
                <a:ext cx="933823" cy="783637"/>
              </a:xfrm>
              <a:prstGeom prst="roundRect">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83" name="Triangle 82">
                <a:extLst>
                  <a:ext uri="{FF2B5EF4-FFF2-40B4-BE49-F238E27FC236}">
                    <a16:creationId xmlns:a16="http://schemas.microsoft.com/office/drawing/2014/main" id="{04A1925A-A2B3-FC49-A1A7-CC82CB831454}"/>
                  </a:ext>
                </a:extLst>
              </p:cNvPr>
              <p:cNvSpPr/>
              <p:nvPr userDrawn="1"/>
            </p:nvSpPr>
            <p:spPr>
              <a:xfrm rot="5400000">
                <a:off x="892757" y="3915241"/>
                <a:ext cx="637863" cy="345823"/>
              </a:xfrm>
              <a:prstGeom prst="triangle">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11" name="Picture 110">
              <a:extLst>
                <a:ext uri="{FF2B5EF4-FFF2-40B4-BE49-F238E27FC236}">
                  <a16:creationId xmlns:a16="http://schemas.microsoft.com/office/drawing/2014/main" id="{1264D0B1-764F-5143-A701-150BB9440420}"/>
                </a:ext>
              </a:extLst>
            </p:cNvPr>
            <p:cNvPicPr>
              <a:picLocks noChangeAspect="1"/>
            </p:cNvPicPr>
            <p:nvPr userDrawn="1"/>
          </p:nvPicPr>
          <p:blipFill>
            <a:blip r:embed="rId5"/>
            <a:stretch>
              <a:fillRect/>
            </a:stretch>
          </p:blipFill>
          <p:spPr>
            <a:xfrm>
              <a:off x="550375" y="5062418"/>
              <a:ext cx="951557" cy="951557"/>
            </a:xfrm>
            <a:prstGeom prst="rect">
              <a:avLst/>
            </a:prstGeom>
          </p:spPr>
        </p:pic>
      </p:grpSp>
      <p:sp>
        <p:nvSpPr>
          <p:cNvPr id="57" name="Text Placeholder 14">
            <a:extLst>
              <a:ext uri="{FF2B5EF4-FFF2-40B4-BE49-F238E27FC236}">
                <a16:creationId xmlns:a16="http://schemas.microsoft.com/office/drawing/2014/main" id="{9D2A7C0A-74E5-4B46-9D49-F3215B9327C2}"/>
              </a:ext>
            </a:extLst>
          </p:cNvPr>
          <p:cNvSpPr>
            <a:spLocks noGrp="1"/>
          </p:cNvSpPr>
          <p:nvPr>
            <p:ph type="body" sz="quarter" idx="22"/>
          </p:nvPr>
        </p:nvSpPr>
        <p:spPr>
          <a:xfrm>
            <a:off x="8081" y="1974203"/>
            <a:ext cx="12192000" cy="871273"/>
          </a:xfrm>
          <a:prstGeom prst="rect">
            <a:avLst/>
          </a:prstGeom>
        </p:spPr>
        <p:txBody>
          <a:bodyPr lIns="2194560" rIns="274320" anchor="ctr">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8" name="Text Placeholder 14">
            <a:extLst>
              <a:ext uri="{FF2B5EF4-FFF2-40B4-BE49-F238E27FC236}">
                <a16:creationId xmlns:a16="http://schemas.microsoft.com/office/drawing/2014/main" id="{01F6EBAB-F0F8-7C4A-A461-CFC1D34A6405}"/>
              </a:ext>
            </a:extLst>
          </p:cNvPr>
          <p:cNvSpPr>
            <a:spLocks noGrp="1"/>
          </p:cNvSpPr>
          <p:nvPr>
            <p:ph type="body" sz="quarter" idx="23"/>
          </p:nvPr>
        </p:nvSpPr>
        <p:spPr>
          <a:xfrm>
            <a:off x="-3400" y="3087261"/>
            <a:ext cx="12192000" cy="871273"/>
          </a:xfrm>
          <a:prstGeom prst="rect">
            <a:avLst/>
          </a:prstGeom>
        </p:spPr>
        <p:txBody>
          <a:bodyPr lIns="2194560" rIns="274320" anchor="ctr">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9" name="Text Placeholder 14">
            <a:extLst>
              <a:ext uri="{FF2B5EF4-FFF2-40B4-BE49-F238E27FC236}">
                <a16:creationId xmlns:a16="http://schemas.microsoft.com/office/drawing/2014/main" id="{F1E3E15E-5120-3645-9CED-CEA48B9C5DC8}"/>
              </a:ext>
            </a:extLst>
          </p:cNvPr>
          <p:cNvSpPr>
            <a:spLocks noGrp="1"/>
          </p:cNvSpPr>
          <p:nvPr>
            <p:ph type="body" sz="quarter" idx="24"/>
          </p:nvPr>
        </p:nvSpPr>
        <p:spPr>
          <a:xfrm>
            <a:off x="-3400" y="4196607"/>
            <a:ext cx="12204145" cy="871273"/>
          </a:xfrm>
          <a:prstGeom prst="rect">
            <a:avLst/>
          </a:prstGeom>
        </p:spPr>
        <p:txBody>
          <a:bodyPr lIns="2194560" rIns="274320" anchor="ctr">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60" name="Text Placeholder 14">
            <a:extLst>
              <a:ext uri="{FF2B5EF4-FFF2-40B4-BE49-F238E27FC236}">
                <a16:creationId xmlns:a16="http://schemas.microsoft.com/office/drawing/2014/main" id="{5C7B4D41-3AE5-8041-AB74-FCD9390663AE}"/>
              </a:ext>
            </a:extLst>
          </p:cNvPr>
          <p:cNvSpPr>
            <a:spLocks noGrp="1"/>
          </p:cNvSpPr>
          <p:nvPr>
            <p:ph type="body" sz="quarter" idx="25"/>
          </p:nvPr>
        </p:nvSpPr>
        <p:spPr>
          <a:xfrm>
            <a:off x="-3400" y="5317135"/>
            <a:ext cx="12227150" cy="871273"/>
          </a:xfrm>
          <a:prstGeom prst="rect">
            <a:avLst/>
          </a:prstGeom>
        </p:spPr>
        <p:txBody>
          <a:bodyPr lIns="2194560" rIns="274320" anchor="ctr">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817147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X/UI Desig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A1692-E8EB-9B48-A3FF-28A1054689CA}"/>
              </a:ext>
            </a:extLst>
          </p:cNvPr>
          <p:cNvSpPr>
            <a:spLocks noGrp="1"/>
          </p:cNvSpPr>
          <p:nvPr>
            <p:ph type="ctrTitle"/>
          </p:nvPr>
        </p:nvSpPr>
        <p:spPr>
          <a:xfrm>
            <a:off x="0" y="2493817"/>
            <a:ext cx="12192000" cy="1925934"/>
          </a:xfrm>
          <a:prstGeom prst="rect">
            <a:avLst/>
          </a:prstGeom>
        </p:spPr>
        <p:txBody>
          <a:bodyPr lIns="3931920" rIns="182880" anchor="t"/>
          <a:lstStyle>
            <a:lvl1pPr algn="l">
              <a:defRPr sz="36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10F6073-9A75-B144-8D7A-F8B4C7D3D962}"/>
              </a:ext>
            </a:extLst>
          </p:cNvPr>
          <p:cNvSpPr>
            <a:spLocks noGrp="1"/>
          </p:cNvSpPr>
          <p:nvPr>
            <p:ph type="subTitle" idx="1"/>
          </p:nvPr>
        </p:nvSpPr>
        <p:spPr>
          <a:xfrm>
            <a:off x="2175163" y="4696691"/>
            <a:ext cx="10016837" cy="387927"/>
          </a:xfrm>
          <a:prstGeom prst="rect">
            <a:avLst/>
          </a:prstGeom>
        </p:spPr>
        <p:txBody>
          <a:bodyPr rIns="731520" anchor="ctr"/>
          <a:lstStyle>
            <a:lvl1pPr marL="0" indent="0" algn="r">
              <a:buNone/>
              <a:defRPr sz="1800" b="1">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TextBox 6">
            <a:extLst>
              <a:ext uri="{FF2B5EF4-FFF2-40B4-BE49-F238E27FC236}">
                <a16:creationId xmlns:a16="http://schemas.microsoft.com/office/drawing/2014/main" id="{9170742F-CE16-8D45-80EC-0CDAE5627D40}"/>
              </a:ext>
            </a:extLst>
          </p:cNvPr>
          <p:cNvSpPr txBox="1"/>
          <p:nvPr userDrawn="1"/>
        </p:nvSpPr>
        <p:spPr>
          <a:xfrm>
            <a:off x="6539346" y="5361558"/>
            <a:ext cx="3602182" cy="461665"/>
          </a:xfrm>
          <a:prstGeom prst="rect">
            <a:avLst/>
          </a:prstGeom>
          <a:noFill/>
        </p:spPr>
        <p:txBody>
          <a:bodyPr wrap="square" rIns="0" rtlCol="0">
            <a:spAutoFit/>
          </a:bodyPr>
          <a:lstStyle/>
          <a:p>
            <a:pPr algn="r" rtl="0"/>
            <a:r>
              <a:rPr lang="en-US" sz="2400" b="1" i="0" u="none" strike="noStrike" kern="1200" dirty="0">
                <a:solidFill>
                  <a:schemeClr val="bg1"/>
                </a:solidFill>
                <a:effectLst/>
                <a:latin typeface="Arial" panose="020B0604020202020204" pitchFamily="34" charset="0"/>
                <a:ea typeface="+mn-ea"/>
                <a:cs typeface="Arial" panose="020B0604020202020204" pitchFamily="34" charset="0"/>
              </a:rPr>
              <a:t>UX/UI Design</a:t>
            </a:r>
            <a:endParaRPr lang="en-US" sz="2400" b="1" dirty="0">
              <a:solidFill>
                <a:schemeClr val="bg1"/>
              </a:solidFill>
              <a:effectLst/>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139BC8-E59D-D24F-9898-8DF6A09CBA59}"/>
              </a:ext>
            </a:extLst>
          </p:cNvPr>
          <p:cNvPicPr>
            <a:picLocks noChangeAspect="1"/>
          </p:cNvPicPr>
          <p:nvPr userDrawn="1"/>
        </p:nvPicPr>
        <p:blipFill>
          <a:blip r:embed="rId2"/>
          <a:stretch>
            <a:fillRect/>
          </a:stretch>
        </p:blipFill>
        <p:spPr>
          <a:xfrm>
            <a:off x="586287" y="1489719"/>
            <a:ext cx="3417680" cy="2542163"/>
          </a:xfrm>
          <a:prstGeom prst="rect">
            <a:avLst/>
          </a:prstGeom>
        </p:spPr>
      </p:pic>
      <p:sp>
        <p:nvSpPr>
          <p:cNvPr id="11" name="Content Placeholder 15">
            <a:extLst>
              <a:ext uri="{FF2B5EF4-FFF2-40B4-BE49-F238E27FC236}">
                <a16:creationId xmlns:a16="http://schemas.microsoft.com/office/drawing/2014/main" id="{E128BAF9-D9D3-084F-934A-787E0E83E5CB}"/>
              </a:ext>
            </a:extLst>
          </p:cNvPr>
          <p:cNvSpPr>
            <a:spLocks noGrp="1"/>
          </p:cNvSpPr>
          <p:nvPr>
            <p:ph sz="quarter" idx="10"/>
          </p:nvPr>
        </p:nvSpPr>
        <p:spPr>
          <a:xfrm>
            <a:off x="424070" y="5823223"/>
            <a:ext cx="11381534" cy="654050"/>
          </a:xfrm>
          <a:prstGeom prst="rect">
            <a:avLst/>
          </a:prstGeom>
        </p:spPr>
        <p:txBody>
          <a:bodyPr rIns="1645920"/>
          <a:lstStyle>
            <a:lvl1pPr marL="0" indent="0" algn="r">
              <a:buFontTx/>
              <a:buNone/>
              <a:defRPr>
                <a:solidFill>
                  <a:schemeClr val="bg1"/>
                </a:solidFill>
                <a:latin typeface="Arial" panose="020B0604020202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Tree>
    <p:extLst>
      <p:ext uri="{BB962C8B-B14F-4D97-AF65-F5344CB8AC3E}">
        <p14:creationId xmlns:p14="http://schemas.microsoft.com/office/powerpoint/2010/main" val="42178038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umbered 1–5 (Green) 1 Line Subhead">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userDrawn="1">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userDrawn="1">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940454E8-F734-BD40-A202-EB5600EDF13C}"/>
              </a:ext>
            </a:extLst>
          </p:cNvPr>
          <p:cNvSpPr>
            <a:spLocks noGrp="1"/>
          </p:cNvSpPr>
          <p:nvPr userDrawn="1">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BB0BB071-5269-5640-B070-89FF0B03A4B9}"/>
              </a:ext>
            </a:extLst>
          </p:cNvPr>
          <p:cNvSpPr>
            <a:spLocks noGrp="1"/>
          </p:cNvSpPr>
          <p:nvPr userDrawn="1">
            <p:ph type="subTitle" idx="19"/>
          </p:nvPr>
        </p:nvSpPr>
        <p:spPr>
          <a:xfrm>
            <a:off x="0" y="894825"/>
            <a:ext cx="12192000" cy="618208"/>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28" name="Group 27">
            <a:extLst>
              <a:ext uri="{FF2B5EF4-FFF2-40B4-BE49-F238E27FC236}">
                <a16:creationId xmlns:a16="http://schemas.microsoft.com/office/drawing/2014/main" id="{0CC40EC0-18BA-AE4D-AA2D-EF6A2BBE6639}"/>
              </a:ext>
            </a:extLst>
          </p:cNvPr>
          <p:cNvGrpSpPr/>
          <p:nvPr userDrawn="1"/>
        </p:nvGrpSpPr>
        <p:grpSpPr>
          <a:xfrm>
            <a:off x="366636" y="1651736"/>
            <a:ext cx="11508014" cy="835121"/>
            <a:chOff x="366636" y="1651736"/>
            <a:chExt cx="11508014" cy="835121"/>
          </a:xfrm>
        </p:grpSpPr>
        <p:grpSp>
          <p:nvGrpSpPr>
            <p:cNvPr id="12" name="Group 11">
              <a:extLst>
                <a:ext uri="{FF2B5EF4-FFF2-40B4-BE49-F238E27FC236}">
                  <a16:creationId xmlns:a16="http://schemas.microsoft.com/office/drawing/2014/main" id="{594C3D2E-5822-6D4B-A8A1-D6CD8ABD3699}"/>
                </a:ext>
              </a:extLst>
            </p:cNvPr>
            <p:cNvGrpSpPr/>
            <p:nvPr userDrawn="1"/>
          </p:nvGrpSpPr>
          <p:grpSpPr>
            <a:xfrm>
              <a:off x="366636" y="1690179"/>
              <a:ext cx="11508014" cy="783637"/>
              <a:chOff x="366636" y="1829879"/>
              <a:chExt cx="11508014" cy="783637"/>
            </a:xfrm>
          </p:grpSpPr>
          <p:sp>
            <p:nvSpPr>
              <p:cNvPr id="61" name="Rounded Rectangle 60">
                <a:extLst>
                  <a:ext uri="{FF2B5EF4-FFF2-40B4-BE49-F238E27FC236}">
                    <a16:creationId xmlns:a16="http://schemas.microsoft.com/office/drawing/2014/main" id="{9FF08071-55E9-BC44-B990-B3778839B87A}"/>
                  </a:ext>
                </a:extLst>
              </p:cNvPr>
              <p:cNvSpPr/>
              <p:nvPr userDrawn="1"/>
            </p:nvSpPr>
            <p:spPr>
              <a:xfrm>
                <a:off x="1689100" y="1829879"/>
                <a:ext cx="10185550" cy="783637"/>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377FF3A8-7BD2-E542-AE1B-6A1EB0D68FC6}"/>
                  </a:ext>
                </a:extLst>
              </p:cNvPr>
              <p:cNvGrpSpPr/>
              <p:nvPr userDrawn="1"/>
            </p:nvGrpSpPr>
            <p:grpSpPr>
              <a:xfrm>
                <a:off x="366636" y="1829879"/>
                <a:ext cx="1030664" cy="783637"/>
                <a:chOff x="366636" y="1829879"/>
                <a:chExt cx="1030664" cy="783637"/>
              </a:xfrm>
            </p:grpSpPr>
            <p:sp>
              <p:nvSpPr>
                <p:cNvPr id="69" name="Rounded Rectangle 68">
                  <a:extLst>
                    <a:ext uri="{FF2B5EF4-FFF2-40B4-BE49-F238E27FC236}">
                      <a16:creationId xmlns:a16="http://schemas.microsoft.com/office/drawing/2014/main" id="{9FDB5936-06C7-8645-8921-D5FEA04B0A5B}"/>
                    </a:ext>
                  </a:extLst>
                </p:cNvPr>
                <p:cNvSpPr/>
                <p:nvPr userDrawn="1"/>
              </p:nvSpPr>
              <p:spPr>
                <a:xfrm>
                  <a:off x="366636" y="1829879"/>
                  <a:ext cx="933823" cy="783637"/>
                </a:xfrm>
                <a:prstGeom prst="roundRect">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70" name="Triangle 69">
                  <a:extLst>
                    <a:ext uri="{FF2B5EF4-FFF2-40B4-BE49-F238E27FC236}">
                      <a16:creationId xmlns:a16="http://schemas.microsoft.com/office/drawing/2014/main" id="{45EB4904-A4B7-4D47-A875-CBDADEBBF79F}"/>
                    </a:ext>
                  </a:extLst>
                </p:cNvPr>
                <p:cNvSpPr/>
                <p:nvPr userDrawn="1"/>
              </p:nvSpPr>
              <p:spPr>
                <a:xfrm rot="5400000">
                  <a:off x="905457" y="2052099"/>
                  <a:ext cx="637863" cy="345823"/>
                </a:xfrm>
                <a:prstGeom prst="triangle">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grpSp>
        <p:pic>
          <p:nvPicPr>
            <p:cNvPr id="63" name="Picture 62">
              <a:extLst>
                <a:ext uri="{FF2B5EF4-FFF2-40B4-BE49-F238E27FC236}">
                  <a16:creationId xmlns:a16="http://schemas.microsoft.com/office/drawing/2014/main" id="{858DA4CB-B016-824B-B492-2AA9DD231029}"/>
                </a:ext>
              </a:extLst>
            </p:cNvPr>
            <p:cNvPicPr>
              <a:picLocks noChangeAspect="1"/>
            </p:cNvPicPr>
            <p:nvPr userDrawn="1"/>
          </p:nvPicPr>
          <p:blipFill>
            <a:blip r:embed="rId2"/>
            <a:stretch>
              <a:fillRect/>
            </a:stretch>
          </p:blipFill>
          <p:spPr>
            <a:xfrm>
              <a:off x="500816" y="1651736"/>
              <a:ext cx="835121" cy="835121"/>
            </a:xfrm>
            <a:prstGeom prst="rect">
              <a:avLst/>
            </a:prstGeom>
          </p:spPr>
        </p:pic>
      </p:grpSp>
      <p:grpSp>
        <p:nvGrpSpPr>
          <p:cNvPr id="27" name="Group 26">
            <a:extLst>
              <a:ext uri="{FF2B5EF4-FFF2-40B4-BE49-F238E27FC236}">
                <a16:creationId xmlns:a16="http://schemas.microsoft.com/office/drawing/2014/main" id="{89F5CE1D-3673-6A4E-B69B-12920C81486F}"/>
              </a:ext>
            </a:extLst>
          </p:cNvPr>
          <p:cNvGrpSpPr/>
          <p:nvPr userDrawn="1"/>
        </p:nvGrpSpPr>
        <p:grpSpPr>
          <a:xfrm>
            <a:off x="366636" y="2590602"/>
            <a:ext cx="11508014" cy="835121"/>
            <a:chOff x="366636" y="2590602"/>
            <a:chExt cx="11508014" cy="835121"/>
          </a:xfrm>
        </p:grpSpPr>
        <p:grpSp>
          <p:nvGrpSpPr>
            <p:cNvPr id="15" name="Group 14">
              <a:extLst>
                <a:ext uri="{FF2B5EF4-FFF2-40B4-BE49-F238E27FC236}">
                  <a16:creationId xmlns:a16="http://schemas.microsoft.com/office/drawing/2014/main" id="{586525AF-E894-2545-BB6E-67A3DE54AD43}"/>
                </a:ext>
              </a:extLst>
            </p:cNvPr>
            <p:cNvGrpSpPr/>
            <p:nvPr userDrawn="1"/>
          </p:nvGrpSpPr>
          <p:grpSpPr>
            <a:xfrm>
              <a:off x="366636" y="2627443"/>
              <a:ext cx="11508014" cy="783637"/>
              <a:chOff x="366636" y="2767143"/>
              <a:chExt cx="11508014" cy="783637"/>
            </a:xfrm>
          </p:grpSpPr>
          <p:sp>
            <p:nvSpPr>
              <p:cNvPr id="53" name="Rounded Rectangle 52">
                <a:extLst>
                  <a:ext uri="{FF2B5EF4-FFF2-40B4-BE49-F238E27FC236}">
                    <a16:creationId xmlns:a16="http://schemas.microsoft.com/office/drawing/2014/main" id="{C62A3653-D142-CC4F-9483-15A8785C5C58}"/>
                  </a:ext>
                </a:extLst>
              </p:cNvPr>
              <p:cNvSpPr/>
              <p:nvPr userDrawn="1"/>
            </p:nvSpPr>
            <p:spPr>
              <a:xfrm>
                <a:off x="1689100" y="2767143"/>
                <a:ext cx="10185550" cy="783637"/>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6382E3A-06E2-4B43-9536-D37F3D10DA3A}"/>
                  </a:ext>
                </a:extLst>
              </p:cNvPr>
              <p:cNvGrpSpPr/>
              <p:nvPr userDrawn="1"/>
            </p:nvGrpSpPr>
            <p:grpSpPr>
              <a:xfrm>
                <a:off x="366636" y="2767143"/>
                <a:ext cx="1030664" cy="783637"/>
                <a:chOff x="366636" y="2767143"/>
                <a:chExt cx="1030664" cy="783637"/>
              </a:xfrm>
            </p:grpSpPr>
            <p:sp>
              <p:nvSpPr>
                <p:cNvPr id="55" name="Rounded Rectangle 54">
                  <a:extLst>
                    <a:ext uri="{FF2B5EF4-FFF2-40B4-BE49-F238E27FC236}">
                      <a16:creationId xmlns:a16="http://schemas.microsoft.com/office/drawing/2014/main" id="{6091D43D-8ADD-ED43-8828-EE41B4842FAC}"/>
                    </a:ext>
                  </a:extLst>
                </p:cNvPr>
                <p:cNvSpPr/>
                <p:nvPr userDrawn="1"/>
              </p:nvSpPr>
              <p:spPr>
                <a:xfrm>
                  <a:off x="366636" y="2767143"/>
                  <a:ext cx="933823" cy="783637"/>
                </a:xfrm>
                <a:prstGeom prst="roundRect">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6" name="Triangle 55">
                  <a:extLst>
                    <a:ext uri="{FF2B5EF4-FFF2-40B4-BE49-F238E27FC236}">
                      <a16:creationId xmlns:a16="http://schemas.microsoft.com/office/drawing/2014/main" id="{00E46557-562E-C24B-A8F8-D310AC660269}"/>
                    </a:ext>
                  </a:extLst>
                </p:cNvPr>
                <p:cNvSpPr/>
                <p:nvPr userDrawn="1"/>
              </p:nvSpPr>
              <p:spPr>
                <a:xfrm rot="5400000">
                  <a:off x="905457" y="2989363"/>
                  <a:ext cx="637863" cy="345823"/>
                </a:xfrm>
                <a:prstGeom prst="triangle">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grpSp>
        <p:pic>
          <p:nvPicPr>
            <p:cNvPr id="109" name="Picture 108">
              <a:extLst>
                <a:ext uri="{FF2B5EF4-FFF2-40B4-BE49-F238E27FC236}">
                  <a16:creationId xmlns:a16="http://schemas.microsoft.com/office/drawing/2014/main" id="{FF5BD209-1797-A248-A0D3-89F69FE56183}"/>
                </a:ext>
              </a:extLst>
            </p:cNvPr>
            <p:cNvPicPr>
              <a:picLocks noChangeAspect="1"/>
            </p:cNvPicPr>
            <p:nvPr userDrawn="1"/>
          </p:nvPicPr>
          <p:blipFill>
            <a:blip r:embed="rId3"/>
            <a:stretch>
              <a:fillRect/>
            </a:stretch>
          </p:blipFill>
          <p:spPr>
            <a:xfrm>
              <a:off x="411916" y="2590602"/>
              <a:ext cx="835121" cy="835121"/>
            </a:xfrm>
            <a:prstGeom prst="rect">
              <a:avLst/>
            </a:prstGeom>
          </p:spPr>
        </p:pic>
      </p:grpSp>
      <p:grpSp>
        <p:nvGrpSpPr>
          <p:cNvPr id="26" name="Group 25">
            <a:extLst>
              <a:ext uri="{FF2B5EF4-FFF2-40B4-BE49-F238E27FC236}">
                <a16:creationId xmlns:a16="http://schemas.microsoft.com/office/drawing/2014/main" id="{2FFEFE4E-A6B2-1F4D-A9D8-4E88F3128FAC}"/>
              </a:ext>
            </a:extLst>
          </p:cNvPr>
          <p:cNvGrpSpPr/>
          <p:nvPr userDrawn="1"/>
        </p:nvGrpSpPr>
        <p:grpSpPr>
          <a:xfrm>
            <a:off x="366636" y="3530766"/>
            <a:ext cx="11508014" cy="835121"/>
            <a:chOff x="366636" y="3530766"/>
            <a:chExt cx="11508014" cy="835121"/>
          </a:xfrm>
        </p:grpSpPr>
        <p:grpSp>
          <p:nvGrpSpPr>
            <p:cNvPr id="22" name="Group 21">
              <a:extLst>
                <a:ext uri="{FF2B5EF4-FFF2-40B4-BE49-F238E27FC236}">
                  <a16:creationId xmlns:a16="http://schemas.microsoft.com/office/drawing/2014/main" id="{90D1C966-D755-624F-8A9B-A31A7C4207C2}"/>
                </a:ext>
              </a:extLst>
            </p:cNvPr>
            <p:cNvGrpSpPr/>
            <p:nvPr userDrawn="1"/>
          </p:nvGrpSpPr>
          <p:grpSpPr>
            <a:xfrm>
              <a:off x="366636" y="3569123"/>
              <a:ext cx="11508014" cy="783637"/>
              <a:chOff x="353936" y="3693021"/>
              <a:chExt cx="11508014" cy="783637"/>
            </a:xfrm>
          </p:grpSpPr>
          <p:sp>
            <p:nvSpPr>
              <p:cNvPr id="66" name="Rounded Rectangle 65">
                <a:extLst>
                  <a:ext uri="{FF2B5EF4-FFF2-40B4-BE49-F238E27FC236}">
                    <a16:creationId xmlns:a16="http://schemas.microsoft.com/office/drawing/2014/main" id="{7C4777AA-BFFF-1E4C-BF0B-725F01357F78}"/>
                  </a:ext>
                </a:extLst>
              </p:cNvPr>
              <p:cNvSpPr/>
              <p:nvPr userDrawn="1"/>
            </p:nvSpPr>
            <p:spPr>
              <a:xfrm>
                <a:off x="1676400" y="3693021"/>
                <a:ext cx="10185550" cy="783637"/>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B0E9D069-5BAC-0D43-A526-DD5707F5CDE0}"/>
                  </a:ext>
                </a:extLst>
              </p:cNvPr>
              <p:cNvGrpSpPr/>
              <p:nvPr userDrawn="1"/>
            </p:nvGrpSpPr>
            <p:grpSpPr>
              <a:xfrm>
                <a:off x="353936" y="3693021"/>
                <a:ext cx="1030664" cy="783637"/>
                <a:chOff x="353936" y="3693021"/>
                <a:chExt cx="1030664" cy="783637"/>
              </a:xfrm>
            </p:grpSpPr>
            <p:sp>
              <p:nvSpPr>
                <p:cNvPr id="68" name="Rounded Rectangle 67">
                  <a:extLst>
                    <a:ext uri="{FF2B5EF4-FFF2-40B4-BE49-F238E27FC236}">
                      <a16:creationId xmlns:a16="http://schemas.microsoft.com/office/drawing/2014/main" id="{D9FD4E38-8831-F94A-A76B-898A445B7540}"/>
                    </a:ext>
                  </a:extLst>
                </p:cNvPr>
                <p:cNvSpPr/>
                <p:nvPr userDrawn="1"/>
              </p:nvSpPr>
              <p:spPr>
                <a:xfrm>
                  <a:off x="353936" y="3693021"/>
                  <a:ext cx="933823" cy="783637"/>
                </a:xfrm>
                <a:prstGeom prst="roundRect">
                  <a:avLst/>
                </a:prstGeom>
                <a:solidFill>
                  <a:srgbClr val="3CA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9051">
                        <a:alpha val="57000"/>
                      </a:srgbClr>
                    </a:solidFill>
                  </a:endParaRPr>
                </a:p>
              </p:txBody>
            </p:sp>
            <p:sp>
              <p:nvSpPr>
                <p:cNvPr id="71" name="Triangle 70">
                  <a:extLst>
                    <a:ext uri="{FF2B5EF4-FFF2-40B4-BE49-F238E27FC236}">
                      <a16:creationId xmlns:a16="http://schemas.microsoft.com/office/drawing/2014/main" id="{92FA0B2A-CB45-5D46-9B45-AC0B93A8C40D}"/>
                    </a:ext>
                  </a:extLst>
                </p:cNvPr>
                <p:cNvSpPr/>
                <p:nvPr userDrawn="1"/>
              </p:nvSpPr>
              <p:spPr>
                <a:xfrm rot="5400000">
                  <a:off x="892757" y="3915241"/>
                  <a:ext cx="637863" cy="345823"/>
                </a:xfrm>
                <a:prstGeom prst="triangle">
                  <a:avLst/>
                </a:prstGeom>
                <a:solidFill>
                  <a:srgbClr val="3CA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9051">
                        <a:alpha val="57000"/>
                      </a:srgbClr>
                    </a:solidFill>
                  </a:endParaRPr>
                </a:p>
              </p:txBody>
            </p:sp>
          </p:grpSp>
        </p:grpSp>
        <p:pic>
          <p:nvPicPr>
            <p:cNvPr id="110" name="Picture 109">
              <a:extLst>
                <a:ext uri="{FF2B5EF4-FFF2-40B4-BE49-F238E27FC236}">
                  <a16:creationId xmlns:a16="http://schemas.microsoft.com/office/drawing/2014/main" id="{36E49292-D83A-CC44-AF69-EDABCD299B27}"/>
                </a:ext>
              </a:extLst>
            </p:cNvPr>
            <p:cNvPicPr>
              <a:picLocks noChangeAspect="1"/>
            </p:cNvPicPr>
            <p:nvPr userDrawn="1"/>
          </p:nvPicPr>
          <p:blipFill>
            <a:blip r:embed="rId4"/>
            <a:stretch>
              <a:fillRect/>
            </a:stretch>
          </p:blipFill>
          <p:spPr>
            <a:xfrm>
              <a:off x="414196" y="3530766"/>
              <a:ext cx="835121" cy="835121"/>
            </a:xfrm>
            <a:prstGeom prst="rect">
              <a:avLst/>
            </a:prstGeom>
          </p:spPr>
        </p:pic>
      </p:grpSp>
      <p:grpSp>
        <p:nvGrpSpPr>
          <p:cNvPr id="25" name="Group 24">
            <a:extLst>
              <a:ext uri="{FF2B5EF4-FFF2-40B4-BE49-F238E27FC236}">
                <a16:creationId xmlns:a16="http://schemas.microsoft.com/office/drawing/2014/main" id="{C26C244D-74EC-804C-B5A1-54A34ABC79C6}"/>
              </a:ext>
            </a:extLst>
          </p:cNvPr>
          <p:cNvGrpSpPr/>
          <p:nvPr userDrawn="1"/>
        </p:nvGrpSpPr>
        <p:grpSpPr>
          <a:xfrm>
            <a:off x="366636" y="4458060"/>
            <a:ext cx="11508014" cy="835121"/>
            <a:chOff x="366636" y="4458060"/>
            <a:chExt cx="11508014" cy="835121"/>
          </a:xfrm>
        </p:grpSpPr>
        <p:grpSp>
          <p:nvGrpSpPr>
            <p:cNvPr id="19" name="Group 18">
              <a:extLst>
                <a:ext uri="{FF2B5EF4-FFF2-40B4-BE49-F238E27FC236}">
                  <a16:creationId xmlns:a16="http://schemas.microsoft.com/office/drawing/2014/main" id="{94378A6D-AE59-114B-A79A-06E172D74830}"/>
                </a:ext>
              </a:extLst>
            </p:cNvPr>
            <p:cNvGrpSpPr/>
            <p:nvPr userDrawn="1"/>
          </p:nvGrpSpPr>
          <p:grpSpPr>
            <a:xfrm>
              <a:off x="366636" y="4493786"/>
              <a:ext cx="11508014" cy="783637"/>
              <a:chOff x="353936" y="4604323"/>
              <a:chExt cx="11508014" cy="783637"/>
            </a:xfrm>
          </p:grpSpPr>
          <p:sp>
            <p:nvSpPr>
              <p:cNvPr id="75" name="Rounded Rectangle 74">
                <a:extLst>
                  <a:ext uri="{FF2B5EF4-FFF2-40B4-BE49-F238E27FC236}">
                    <a16:creationId xmlns:a16="http://schemas.microsoft.com/office/drawing/2014/main" id="{34C13500-457B-604B-83BD-EC61729C00EB}"/>
                  </a:ext>
                </a:extLst>
              </p:cNvPr>
              <p:cNvSpPr/>
              <p:nvPr userDrawn="1"/>
            </p:nvSpPr>
            <p:spPr>
              <a:xfrm>
                <a:off x="1676400" y="4604323"/>
                <a:ext cx="10185550" cy="783637"/>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4F79A382-1257-B84E-8233-BFE07EBADC58}"/>
                  </a:ext>
                </a:extLst>
              </p:cNvPr>
              <p:cNvGrpSpPr/>
              <p:nvPr userDrawn="1"/>
            </p:nvGrpSpPr>
            <p:grpSpPr>
              <a:xfrm>
                <a:off x="353936" y="4604323"/>
                <a:ext cx="1030664" cy="783637"/>
                <a:chOff x="353936" y="3693021"/>
                <a:chExt cx="1030664" cy="783637"/>
              </a:xfrm>
            </p:grpSpPr>
            <p:sp>
              <p:nvSpPr>
                <p:cNvPr id="82" name="Rounded Rectangle 81">
                  <a:extLst>
                    <a:ext uri="{FF2B5EF4-FFF2-40B4-BE49-F238E27FC236}">
                      <a16:creationId xmlns:a16="http://schemas.microsoft.com/office/drawing/2014/main" id="{F2334501-6241-844F-AE25-45617D1BCB21}"/>
                    </a:ext>
                  </a:extLst>
                </p:cNvPr>
                <p:cNvSpPr/>
                <p:nvPr userDrawn="1"/>
              </p:nvSpPr>
              <p:spPr>
                <a:xfrm>
                  <a:off x="353936" y="3693021"/>
                  <a:ext cx="933823" cy="783637"/>
                </a:xfrm>
                <a:prstGeom prst="roundRect">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83" name="Triangle 82">
                  <a:extLst>
                    <a:ext uri="{FF2B5EF4-FFF2-40B4-BE49-F238E27FC236}">
                      <a16:creationId xmlns:a16="http://schemas.microsoft.com/office/drawing/2014/main" id="{04A1925A-A2B3-FC49-A1A7-CC82CB831454}"/>
                    </a:ext>
                  </a:extLst>
                </p:cNvPr>
                <p:cNvSpPr/>
                <p:nvPr userDrawn="1"/>
              </p:nvSpPr>
              <p:spPr>
                <a:xfrm rot="5400000">
                  <a:off x="892757" y="3915241"/>
                  <a:ext cx="637863" cy="345823"/>
                </a:xfrm>
                <a:prstGeom prst="triangle">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grpSp>
        <p:pic>
          <p:nvPicPr>
            <p:cNvPr id="111" name="Picture 110">
              <a:extLst>
                <a:ext uri="{FF2B5EF4-FFF2-40B4-BE49-F238E27FC236}">
                  <a16:creationId xmlns:a16="http://schemas.microsoft.com/office/drawing/2014/main" id="{1264D0B1-764F-5143-A701-150BB9440420}"/>
                </a:ext>
              </a:extLst>
            </p:cNvPr>
            <p:cNvPicPr>
              <a:picLocks noChangeAspect="1"/>
            </p:cNvPicPr>
            <p:nvPr userDrawn="1"/>
          </p:nvPicPr>
          <p:blipFill>
            <a:blip r:embed="rId5"/>
            <a:stretch>
              <a:fillRect/>
            </a:stretch>
          </p:blipFill>
          <p:spPr>
            <a:xfrm>
              <a:off x="412044" y="4458060"/>
              <a:ext cx="835121" cy="835121"/>
            </a:xfrm>
            <a:prstGeom prst="rect">
              <a:avLst/>
            </a:prstGeom>
          </p:spPr>
        </p:pic>
      </p:grpSp>
      <p:grpSp>
        <p:nvGrpSpPr>
          <p:cNvPr id="24" name="Group 23">
            <a:extLst>
              <a:ext uri="{FF2B5EF4-FFF2-40B4-BE49-F238E27FC236}">
                <a16:creationId xmlns:a16="http://schemas.microsoft.com/office/drawing/2014/main" id="{B60CDAF2-1C65-A148-876C-C8D87C0D80CD}"/>
              </a:ext>
            </a:extLst>
          </p:cNvPr>
          <p:cNvGrpSpPr/>
          <p:nvPr userDrawn="1"/>
        </p:nvGrpSpPr>
        <p:grpSpPr>
          <a:xfrm>
            <a:off x="353936" y="5385354"/>
            <a:ext cx="11508014" cy="835121"/>
            <a:chOff x="353936" y="5385354"/>
            <a:chExt cx="11508014" cy="835121"/>
          </a:xfrm>
        </p:grpSpPr>
        <p:grpSp>
          <p:nvGrpSpPr>
            <p:cNvPr id="23" name="Group 22">
              <a:extLst>
                <a:ext uri="{FF2B5EF4-FFF2-40B4-BE49-F238E27FC236}">
                  <a16:creationId xmlns:a16="http://schemas.microsoft.com/office/drawing/2014/main" id="{65DBD27A-76D1-4842-BAD4-31A4158B2C14}"/>
                </a:ext>
              </a:extLst>
            </p:cNvPr>
            <p:cNvGrpSpPr/>
            <p:nvPr userDrawn="1"/>
          </p:nvGrpSpPr>
          <p:grpSpPr>
            <a:xfrm>
              <a:off x="353936" y="5415241"/>
              <a:ext cx="11508014" cy="783637"/>
              <a:chOff x="353936" y="5529541"/>
              <a:chExt cx="11508014" cy="783637"/>
            </a:xfrm>
          </p:grpSpPr>
          <p:sp>
            <p:nvSpPr>
              <p:cNvPr id="85" name="Rounded Rectangle 84">
                <a:extLst>
                  <a:ext uri="{FF2B5EF4-FFF2-40B4-BE49-F238E27FC236}">
                    <a16:creationId xmlns:a16="http://schemas.microsoft.com/office/drawing/2014/main" id="{30690FE7-515D-694D-B39E-AF5F4CABBA23}"/>
                  </a:ext>
                </a:extLst>
              </p:cNvPr>
              <p:cNvSpPr/>
              <p:nvPr userDrawn="1"/>
            </p:nvSpPr>
            <p:spPr>
              <a:xfrm>
                <a:off x="1676400" y="5529541"/>
                <a:ext cx="10185550" cy="783637"/>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11185471-C7FA-E84D-B00D-F1F3EF817394}"/>
                  </a:ext>
                </a:extLst>
              </p:cNvPr>
              <p:cNvGrpSpPr/>
              <p:nvPr userDrawn="1"/>
            </p:nvGrpSpPr>
            <p:grpSpPr>
              <a:xfrm>
                <a:off x="353936" y="5529541"/>
                <a:ext cx="1030664" cy="783637"/>
                <a:chOff x="353936" y="3693021"/>
                <a:chExt cx="1030664" cy="783637"/>
              </a:xfrm>
              <a:solidFill>
                <a:srgbClr val="212940"/>
              </a:solidFill>
            </p:grpSpPr>
            <p:sp>
              <p:nvSpPr>
                <p:cNvPr id="95" name="Rounded Rectangle 94">
                  <a:extLst>
                    <a:ext uri="{FF2B5EF4-FFF2-40B4-BE49-F238E27FC236}">
                      <a16:creationId xmlns:a16="http://schemas.microsoft.com/office/drawing/2014/main" id="{186B7528-BA1D-6241-9A4C-4ECBA8FC8C5C}"/>
                    </a:ext>
                  </a:extLst>
                </p:cNvPr>
                <p:cNvSpPr/>
                <p:nvPr userDrawn="1"/>
              </p:nvSpPr>
              <p:spPr>
                <a:xfrm>
                  <a:off x="353936" y="3693021"/>
                  <a:ext cx="933823" cy="78363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98" name="Triangle 97">
                  <a:extLst>
                    <a:ext uri="{FF2B5EF4-FFF2-40B4-BE49-F238E27FC236}">
                      <a16:creationId xmlns:a16="http://schemas.microsoft.com/office/drawing/2014/main" id="{2C65EC75-767D-3A41-ACD7-6EB39707077E}"/>
                    </a:ext>
                  </a:extLst>
                </p:cNvPr>
                <p:cNvSpPr/>
                <p:nvPr userDrawn="1"/>
              </p:nvSpPr>
              <p:spPr>
                <a:xfrm rot="5400000">
                  <a:off x="892757" y="3915241"/>
                  <a:ext cx="637863" cy="34582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grpSp>
        <p:pic>
          <p:nvPicPr>
            <p:cNvPr id="112" name="Picture 111">
              <a:extLst>
                <a:ext uri="{FF2B5EF4-FFF2-40B4-BE49-F238E27FC236}">
                  <a16:creationId xmlns:a16="http://schemas.microsoft.com/office/drawing/2014/main" id="{5AAC9B22-6133-EF45-8E31-B7518EB0AB8D}"/>
                </a:ext>
              </a:extLst>
            </p:cNvPr>
            <p:cNvPicPr>
              <a:picLocks noChangeAspect="1"/>
            </p:cNvPicPr>
            <p:nvPr userDrawn="1"/>
          </p:nvPicPr>
          <p:blipFill>
            <a:blip r:embed="rId6"/>
            <a:stretch>
              <a:fillRect/>
            </a:stretch>
          </p:blipFill>
          <p:spPr>
            <a:xfrm>
              <a:off x="399344" y="5385354"/>
              <a:ext cx="835121" cy="835121"/>
            </a:xfrm>
            <a:prstGeom prst="rect">
              <a:avLst/>
            </a:prstGeom>
          </p:spPr>
        </p:pic>
      </p:grpSp>
      <p:sp>
        <p:nvSpPr>
          <p:cNvPr id="113" name="Text Placeholder 14">
            <a:extLst>
              <a:ext uri="{FF2B5EF4-FFF2-40B4-BE49-F238E27FC236}">
                <a16:creationId xmlns:a16="http://schemas.microsoft.com/office/drawing/2014/main" id="{BA8B0537-6B57-A443-B66A-A1189D9E216F}"/>
              </a:ext>
            </a:extLst>
          </p:cNvPr>
          <p:cNvSpPr>
            <a:spLocks noGrp="1"/>
          </p:cNvSpPr>
          <p:nvPr>
            <p:ph type="body" sz="quarter" idx="22"/>
          </p:nvPr>
        </p:nvSpPr>
        <p:spPr>
          <a:xfrm>
            <a:off x="0" y="1690180"/>
            <a:ext cx="12192000" cy="772524"/>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4" name="Text Placeholder 14">
            <a:extLst>
              <a:ext uri="{FF2B5EF4-FFF2-40B4-BE49-F238E27FC236}">
                <a16:creationId xmlns:a16="http://schemas.microsoft.com/office/drawing/2014/main" id="{6A55C03D-F883-1545-A0B4-1D1EBADA5AE7}"/>
              </a:ext>
            </a:extLst>
          </p:cNvPr>
          <p:cNvSpPr>
            <a:spLocks noGrp="1"/>
          </p:cNvSpPr>
          <p:nvPr>
            <p:ph type="body" sz="quarter" idx="23"/>
          </p:nvPr>
        </p:nvSpPr>
        <p:spPr>
          <a:xfrm>
            <a:off x="-2" y="2630343"/>
            <a:ext cx="12192000" cy="772524"/>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5" name="Text Placeholder 14">
            <a:extLst>
              <a:ext uri="{FF2B5EF4-FFF2-40B4-BE49-F238E27FC236}">
                <a16:creationId xmlns:a16="http://schemas.microsoft.com/office/drawing/2014/main" id="{EE8CE1B0-5029-E949-91EA-A8DC78422ED4}"/>
              </a:ext>
            </a:extLst>
          </p:cNvPr>
          <p:cNvSpPr>
            <a:spLocks noGrp="1"/>
          </p:cNvSpPr>
          <p:nvPr>
            <p:ph type="body" sz="quarter" idx="24"/>
          </p:nvPr>
        </p:nvSpPr>
        <p:spPr>
          <a:xfrm>
            <a:off x="-2" y="3572813"/>
            <a:ext cx="12192000" cy="772524"/>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6" name="Text Placeholder 14">
            <a:extLst>
              <a:ext uri="{FF2B5EF4-FFF2-40B4-BE49-F238E27FC236}">
                <a16:creationId xmlns:a16="http://schemas.microsoft.com/office/drawing/2014/main" id="{8CA8F910-5C0E-BE42-837C-D78B147EB812}"/>
              </a:ext>
            </a:extLst>
          </p:cNvPr>
          <p:cNvSpPr>
            <a:spLocks noGrp="1"/>
          </p:cNvSpPr>
          <p:nvPr>
            <p:ph type="body" sz="quarter" idx="25"/>
          </p:nvPr>
        </p:nvSpPr>
        <p:spPr>
          <a:xfrm>
            <a:off x="-2" y="4499066"/>
            <a:ext cx="12192000" cy="772524"/>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7" name="Text Placeholder 14">
            <a:extLst>
              <a:ext uri="{FF2B5EF4-FFF2-40B4-BE49-F238E27FC236}">
                <a16:creationId xmlns:a16="http://schemas.microsoft.com/office/drawing/2014/main" id="{E137B36B-59B3-B845-A6DC-E098F3813B91}"/>
              </a:ext>
            </a:extLst>
          </p:cNvPr>
          <p:cNvSpPr>
            <a:spLocks noGrp="1"/>
          </p:cNvSpPr>
          <p:nvPr>
            <p:ph type="body" sz="quarter" idx="26"/>
          </p:nvPr>
        </p:nvSpPr>
        <p:spPr>
          <a:xfrm>
            <a:off x="-2" y="5401112"/>
            <a:ext cx="12192000" cy="772524"/>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39089101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umbered 1–5 (Green) 2 Line Subhead">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userDrawn="1">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userDrawn="1">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940454E8-F734-BD40-A202-EB5600EDF13C}"/>
              </a:ext>
            </a:extLst>
          </p:cNvPr>
          <p:cNvSpPr>
            <a:spLocks noGrp="1"/>
          </p:cNvSpPr>
          <p:nvPr userDrawn="1">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BB0BB071-5269-5640-B070-89FF0B03A4B9}"/>
              </a:ext>
            </a:extLst>
          </p:cNvPr>
          <p:cNvSpPr>
            <a:spLocks noGrp="1"/>
          </p:cNvSpPr>
          <p:nvPr userDrawn="1">
            <p:ph type="subTitle" idx="19"/>
          </p:nvPr>
        </p:nvSpPr>
        <p:spPr>
          <a:xfrm>
            <a:off x="0" y="894825"/>
            <a:ext cx="12192000" cy="98499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28" name="Group 27">
            <a:extLst>
              <a:ext uri="{FF2B5EF4-FFF2-40B4-BE49-F238E27FC236}">
                <a16:creationId xmlns:a16="http://schemas.microsoft.com/office/drawing/2014/main" id="{0CC40EC0-18BA-AE4D-AA2D-EF6A2BBE6639}"/>
              </a:ext>
            </a:extLst>
          </p:cNvPr>
          <p:cNvGrpSpPr/>
          <p:nvPr userDrawn="1"/>
        </p:nvGrpSpPr>
        <p:grpSpPr>
          <a:xfrm>
            <a:off x="366636" y="1943836"/>
            <a:ext cx="11508014" cy="835121"/>
            <a:chOff x="366636" y="1651736"/>
            <a:chExt cx="11508014" cy="835121"/>
          </a:xfrm>
        </p:grpSpPr>
        <p:grpSp>
          <p:nvGrpSpPr>
            <p:cNvPr id="12" name="Group 11">
              <a:extLst>
                <a:ext uri="{FF2B5EF4-FFF2-40B4-BE49-F238E27FC236}">
                  <a16:creationId xmlns:a16="http://schemas.microsoft.com/office/drawing/2014/main" id="{594C3D2E-5822-6D4B-A8A1-D6CD8ABD3699}"/>
                </a:ext>
              </a:extLst>
            </p:cNvPr>
            <p:cNvGrpSpPr/>
            <p:nvPr userDrawn="1"/>
          </p:nvGrpSpPr>
          <p:grpSpPr>
            <a:xfrm>
              <a:off x="366636" y="1690179"/>
              <a:ext cx="11508014" cy="783637"/>
              <a:chOff x="366636" y="1829879"/>
              <a:chExt cx="11508014" cy="783637"/>
            </a:xfrm>
          </p:grpSpPr>
          <p:sp>
            <p:nvSpPr>
              <p:cNvPr id="61" name="Rounded Rectangle 60">
                <a:extLst>
                  <a:ext uri="{FF2B5EF4-FFF2-40B4-BE49-F238E27FC236}">
                    <a16:creationId xmlns:a16="http://schemas.microsoft.com/office/drawing/2014/main" id="{9FF08071-55E9-BC44-B990-B3778839B87A}"/>
                  </a:ext>
                </a:extLst>
              </p:cNvPr>
              <p:cNvSpPr/>
              <p:nvPr userDrawn="1"/>
            </p:nvSpPr>
            <p:spPr>
              <a:xfrm>
                <a:off x="1689100" y="1829879"/>
                <a:ext cx="10185550" cy="783637"/>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377FF3A8-7BD2-E542-AE1B-6A1EB0D68FC6}"/>
                  </a:ext>
                </a:extLst>
              </p:cNvPr>
              <p:cNvGrpSpPr/>
              <p:nvPr userDrawn="1"/>
            </p:nvGrpSpPr>
            <p:grpSpPr>
              <a:xfrm>
                <a:off x="366636" y="1829879"/>
                <a:ext cx="1030664" cy="783637"/>
                <a:chOff x="366636" y="1829879"/>
                <a:chExt cx="1030664" cy="783637"/>
              </a:xfrm>
            </p:grpSpPr>
            <p:sp>
              <p:nvSpPr>
                <p:cNvPr id="69" name="Rounded Rectangle 68">
                  <a:extLst>
                    <a:ext uri="{FF2B5EF4-FFF2-40B4-BE49-F238E27FC236}">
                      <a16:creationId xmlns:a16="http://schemas.microsoft.com/office/drawing/2014/main" id="{9FDB5936-06C7-8645-8921-D5FEA04B0A5B}"/>
                    </a:ext>
                  </a:extLst>
                </p:cNvPr>
                <p:cNvSpPr/>
                <p:nvPr userDrawn="1"/>
              </p:nvSpPr>
              <p:spPr>
                <a:xfrm>
                  <a:off x="366636" y="1829879"/>
                  <a:ext cx="933823" cy="783637"/>
                </a:xfrm>
                <a:prstGeom prst="roundRect">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70" name="Triangle 69">
                  <a:extLst>
                    <a:ext uri="{FF2B5EF4-FFF2-40B4-BE49-F238E27FC236}">
                      <a16:creationId xmlns:a16="http://schemas.microsoft.com/office/drawing/2014/main" id="{45EB4904-A4B7-4D47-A875-CBDADEBBF79F}"/>
                    </a:ext>
                  </a:extLst>
                </p:cNvPr>
                <p:cNvSpPr/>
                <p:nvPr userDrawn="1"/>
              </p:nvSpPr>
              <p:spPr>
                <a:xfrm rot="5400000">
                  <a:off x="905457" y="2052099"/>
                  <a:ext cx="637863" cy="345823"/>
                </a:xfrm>
                <a:prstGeom prst="triangle">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grpSp>
        <p:pic>
          <p:nvPicPr>
            <p:cNvPr id="63" name="Picture 62">
              <a:extLst>
                <a:ext uri="{FF2B5EF4-FFF2-40B4-BE49-F238E27FC236}">
                  <a16:creationId xmlns:a16="http://schemas.microsoft.com/office/drawing/2014/main" id="{858DA4CB-B016-824B-B492-2AA9DD231029}"/>
                </a:ext>
              </a:extLst>
            </p:cNvPr>
            <p:cNvPicPr>
              <a:picLocks noChangeAspect="1"/>
            </p:cNvPicPr>
            <p:nvPr userDrawn="1"/>
          </p:nvPicPr>
          <p:blipFill>
            <a:blip r:embed="rId2"/>
            <a:stretch>
              <a:fillRect/>
            </a:stretch>
          </p:blipFill>
          <p:spPr>
            <a:xfrm>
              <a:off x="500816" y="1651736"/>
              <a:ext cx="835121" cy="835121"/>
            </a:xfrm>
            <a:prstGeom prst="rect">
              <a:avLst/>
            </a:prstGeom>
          </p:spPr>
        </p:pic>
      </p:grpSp>
      <p:grpSp>
        <p:nvGrpSpPr>
          <p:cNvPr id="27" name="Group 26">
            <a:extLst>
              <a:ext uri="{FF2B5EF4-FFF2-40B4-BE49-F238E27FC236}">
                <a16:creationId xmlns:a16="http://schemas.microsoft.com/office/drawing/2014/main" id="{89F5CE1D-3673-6A4E-B69B-12920C81486F}"/>
              </a:ext>
            </a:extLst>
          </p:cNvPr>
          <p:cNvGrpSpPr/>
          <p:nvPr userDrawn="1"/>
        </p:nvGrpSpPr>
        <p:grpSpPr>
          <a:xfrm>
            <a:off x="366636" y="2844602"/>
            <a:ext cx="11508014" cy="835121"/>
            <a:chOff x="366636" y="2590602"/>
            <a:chExt cx="11508014" cy="835121"/>
          </a:xfrm>
        </p:grpSpPr>
        <p:grpSp>
          <p:nvGrpSpPr>
            <p:cNvPr id="15" name="Group 14">
              <a:extLst>
                <a:ext uri="{FF2B5EF4-FFF2-40B4-BE49-F238E27FC236}">
                  <a16:creationId xmlns:a16="http://schemas.microsoft.com/office/drawing/2014/main" id="{586525AF-E894-2545-BB6E-67A3DE54AD43}"/>
                </a:ext>
              </a:extLst>
            </p:cNvPr>
            <p:cNvGrpSpPr/>
            <p:nvPr userDrawn="1"/>
          </p:nvGrpSpPr>
          <p:grpSpPr>
            <a:xfrm>
              <a:off x="366636" y="2627443"/>
              <a:ext cx="11508014" cy="783637"/>
              <a:chOff x="366636" y="2767143"/>
              <a:chExt cx="11508014" cy="783637"/>
            </a:xfrm>
          </p:grpSpPr>
          <p:sp>
            <p:nvSpPr>
              <p:cNvPr id="53" name="Rounded Rectangle 52">
                <a:extLst>
                  <a:ext uri="{FF2B5EF4-FFF2-40B4-BE49-F238E27FC236}">
                    <a16:creationId xmlns:a16="http://schemas.microsoft.com/office/drawing/2014/main" id="{C62A3653-D142-CC4F-9483-15A8785C5C58}"/>
                  </a:ext>
                </a:extLst>
              </p:cNvPr>
              <p:cNvSpPr/>
              <p:nvPr userDrawn="1"/>
            </p:nvSpPr>
            <p:spPr>
              <a:xfrm>
                <a:off x="1689100" y="2767143"/>
                <a:ext cx="10185550" cy="783637"/>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6382E3A-06E2-4B43-9536-D37F3D10DA3A}"/>
                  </a:ext>
                </a:extLst>
              </p:cNvPr>
              <p:cNvGrpSpPr/>
              <p:nvPr userDrawn="1"/>
            </p:nvGrpSpPr>
            <p:grpSpPr>
              <a:xfrm>
                <a:off x="366636" y="2767143"/>
                <a:ext cx="1030664" cy="783637"/>
                <a:chOff x="366636" y="2767143"/>
                <a:chExt cx="1030664" cy="783637"/>
              </a:xfrm>
            </p:grpSpPr>
            <p:sp>
              <p:nvSpPr>
                <p:cNvPr id="55" name="Rounded Rectangle 54">
                  <a:extLst>
                    <a:ext uri="{FF2B5EF4-FFF2-40B4-BE49-F238E27FC236}">
                      <a16:creationId xmlns:a16="http://schemas.microsoft.com/office/drawing/2014/main" id="{6091D43D-8ADD-ED43-8828-EE41B4842FAC}"/>
                    </a:ext>
                  </a:extLst>
                </p:cNvPr>
                <p:cNvSpPr/>
                <p:nvPr userDrawn="1"/>
              </p:nvSpPr>
              <p:spPr>
                <a:xfrm>
                  <a:off x="366636" y="2767143"/>
                  <a:ext cx="933823" cy="783637"/>
                </a:xfrm>
                <a:prstGeom prst="roundRect">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6" name="Triangle 55">
                  <a:extLst>
                    <a:ext uri="{FF2B5EF4-FFF2-40B4-BE49-F238E27FC236}">
                      <a16:creationId xmlns:a16="http://schemas.microsoft.com/office/drawing/2014/main" id="{00E46557-562E-C24B-A8F8-D310AC660269}"/>
                    </a:ext>
                  </a:extLst>
                </p:cNvPr>
                <p:cNvSpPr/>
                <p:nvPr userDrawn="1"/>
              </p:nvSpPr>
              <p:spPr>
                <a:xfrm rot="5400000">
                  <a:off x="905457" y="2989363"/>
                  <a:ext cx="637863" cy="345823"/>
                </a:xfrm>
                <a:prstGeom prst="triangle">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grpSp>
        <p:pic>
          <p:nvPicPr>
            <p:cNvPr id="109" name="Picture 108">
              <a:extLst>
                <a:ext uri="{FF2B5EF4-FFF2-40B4-BE49-F238E27FC236}">
                  <a16:creationId xmlns:a16="http://schemas.microsoft.com/office/drawing/2014/main" id="{FF5BD209-1797-A248-A0D3-89F69FE56183}"/>
                </a:ext>
              </a:extLst>
            </p:cNvPr>
            <p:cNvPicPr>
              <a:picLocks noChangeAspect="1"/>
            </p:cNvPicPr>
            <p:nvPr userDrawn="1"/>
          </p:nvPicPr>
          <p:blipFill>
            <a:blip r:embed="rId3"/>
            <a:stretch>
              <a:fillRect/>
            </a:stretch>
          </p:blipFill>
          <p:spPr>
            <a:xfrm>
              <a:off x="411916" y="2590602"/>
              <a:ext cx="835121" cy="835121"/>
            </a:xfrm>
            <a:prstGeom prst="rect">
              <a:avLst/>
            </a:prstGeom>
          </p:spPr>
        </p:pic>
      </p:grpSp>
      <p:grpSp>
        <p:nvGrpSpPr>
          <p:cNvPr id="26" name="Group 25">
            <a:extLst>
              <a:ext uri="{FF2B5EF4-FFF2-40B4-BE49-F238E27FC236}">
                <a16:creationId xmlns:a16="http://schemas.microsoft.com/office/drawing/2014/main" id="{2FFEFE4E-A6B2-1F4D-A9D8-4E88F3128FAC}"/>
              </a:ext>
            </a:extLst>
          </p:cNvPr>
          <p:cNvGrpSpPr/>
          <p:nvPr userDrawn="1"/>
        </p:nvGrpSpPr>
        <p:grpSpPr>
          <a:xfrm>
            <a:off x="366636" y="3746666"/>
            <a:ext cx="11508014" cy="835121"/>
            <a:chOff x="366636" y="3530766"/>
            <a:chExt cx="11508014" cy="835121"/>
          </a:xfrm>
        </p:grpSpPr>
        <p:grpSp>
          <p:nvGrpSpPr>
            <p:cNvPr id="22" name="Group 21">
              <a:extLst>
                <a:ext uri="{FF2B5EF4-FFF2-40B4-BE49-F238E27FC236}">
                  <a16:creationId xmlns:a16="http://schemas.microsoft.com/office/drawing/2014/main" id="{90D1C966-D755-624F-8A9B-A31A7C4207C2}"/>
                </a:ext>
              </a:extLst>
            </p:cNvPr>
            <p:cNvGrpSpPr/>
            <p:nvPr userDrawn="1"/>
          </p:nvGrpSpPr>
          <p:grpSpPr>
            <a:xfrm>
              <a:off x="366636" y="3569123"/>
              <a:ext cx="11508014" cy="783637"/>
              <a:chOff x="353936" y="3693021"/>
              <a:chExt cx="11508014" cy="783637"/>
            </a:xfrm>
          </p:grpSpPr>
          <p:sp>
            <p:nvSpPr>
              <p:cNvPr id="66" name="Rounded Rectangle 65">
                <a:extLst>
                  <a:ext uri="{FF2B5EF4-FFF2-40B4-BE49-F238E27FC236}">
                    <a16:creationId xmlns:a16="http://schemas.microsoft.com/office/drawing/2014/main" id="{7C4777AA-BFFF-1E4C-BF0B-725F01357F78}"/>
                  </a:ext>
                </a:extLst>
              </p:cNvPr>
              <p:cNvSpPr/>
              <p:nvPr userDrawn="1"/>
            </p:nvSpPr>
            <p:spPr>
              <a:xfrm>
                <a:off x="1676400" y="3693021"/>
                <a:ext cx="10185550" cy="783637"/>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B0E9D069-5BAC-0D43-A526-DD5707F5CDE0}"/>
                  </a:ext>
                </a:extLst>
              </p:cNvPr>
              <p:cNvGrpSpPr/>
              <p:nvPr userDrawn="1"/>
            </p:nvGrpSpPr>
            <p:grpSpPr>
              <a:xfrm>
                <a:off x="353936" y="3693021"/>
                <a:ext cx="1030664" cy="783637"/>
                <a:chOff x="353936" y="3693021"/>
                <a:chExt cx="1030664" cy="783637"/>
              </a:xfrm>
            </p:grpSpPr>
            <p:sp>
              <p:nvSpPr>
                <p:cNvPr id="68" name="Rounded Rectangle 67">
                  <a:extLst>
                    <a:ext uri="{FF2B5EF4-FFF2-40B4-BE49-F238E27FC236}">
                      <a16:creationId xmlns:a16="http://schemas.microsoft.com/office/drawing/2014/main" id="{D9FD4E38-8831-F94A-A76B-898A445B7540}"/>
                    </a:ext>
                  </a:extLst>
                </p:cNvPr>
                <p:cNvSpPr/>
                <p:nvPr userDrawn="1"/>
              </p:nvSpPr>
              <p:spPr>
                <a:xfrm>
                  <a:off x="353936" y="3693021"/>
                  <a:ext cx="933823" cy="783637"/>
                </a:xfrm>
                <a:prstGeom prst="roundRect">
                  <a:avLst/>
                </a:prstGeom>
                <a:solidFill>
                  <a:srgbClr val="3CA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9051">
                        <a:alpha val="57000"/>
                      </a:srgbClr>
                    </a:solidFill>
                  </a:endParaRPr>
                </a:p>
              </p:txBody>
            </p:sp>
            <p:sp>
              <p:nvSpPr>
                <p:cNvPr id="71" name="Triangle 70">
                  <a:extLst>
                    <a:ext uri="{FF2B5EF4-FFF2-40B4-BE49-F238E27FC236}">
                      <a16:creationId xmlns:a16="http://schemas.microsoft.com/office/drawing/2014/main" id="{92FA0B2A-CB45-5D46-9B45-AC0B93A8C40D}"/>
                    </a:ext>
                  </a:extLst>
                </p:cNvPr>
                <p:cNvSpPr/>
                <p:nvPr userDrawn="1"/>
              </p:nvSpPr>
              <p:spPr>
                <a:xfrm rot="5400000">
                  <a:off x="892757" y="3915241"/>
                  <a:ext cx="637863" cy="345823"/>
                </a:xfrm>
                <a:prstGeom prst="triangle">
                  <a:avLst/>
                </a:prstGeom>
                <a:solidFill>
                  <a:srgbClr val="3CA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9051">
                        <a:alpha val="57000"/>
                      </a:srgbClr>
                    </a:solidFill>
                  </a:endParaRPr>
                </a:p>
              </p:txBody>
            </p:sp>
          </p:grpSp>
        </p:grpSp>
        <p:pic>
          <p:nvPicPr>
            <p:cNvPr id="110" name="Picture 109">
              <a:extLst>
                <a:ext uri="{FF2B5EF4-FFF2-40B4-BE49-F238E27FC236}">
                  <a16:creationId xmlns:a16="http://schemas.microsoft.com/office/drawing/2014/main" id="{36E49292-D83A-CC44-AF69-EDABCD299B27}"/>
                </a:ext>
              </a:extLst>
            </p:cNvPr>
            <p:cNvPicPr>
              <a:picLocks noChangeAspect="1"/>
            </p:cNvPicPr>
            <p:nvPr userDrawn="1"/>
          </p:nvPicPr>
          <p:blipFill>
            <a:blip r:embed="rId4"/>
            <a:stretch>
              <a:fillRect/>
            </a:stretch>
          </p:blipFill>
          <p:spPr>
            <a:xfrm>
              <a:off x="414196" y="3530766"/>
              <a:ext cx="835121" cy="835121"/>
            </a:xfrm>
            <a:prstGeom prst="rect">
              <a:avLst/>
            </a:prstGeom>
          </p:spPr>
        </p:pic>
      </p:grpSp>
      <p:grpSp>
        <p:nvGrpSpPr>
          <p:cNvPr id="25" name="Group 24">
            <a:extLst>
              <a:ext uri="{FF2B5EF4-FFF2-40B4-BE49-F238E27FC236}">
                <a16:creationId xmlns:a16="http://schemas.microsoft.com/office/drawing/2014/main" id="{C26C244D-74EC-804C-B5A1-54A34ABC79C6}"/>
              </a:ext>
            </a:extLst>
          </p:cNvPr>
          <p:cNvGrpSpPr/>
          <p:nvPr userDrawn="1"/>
        </p:nvGrpSpPr>
        <p:grpSpPr>
          <a:xfrm>
            <a:off x="366636" y="4635860"/>
            <a:ext cx="11508014" cy="835121"/>
            <a:chOff x="366636" y="4458060"/>
            <a:chExt cx="11508014" cy="835121"/>
          </a:xfrm>
        </p:grpSpPr>
        <p:grpSp>
          <p:nvGrpSpPr>
            <p:cNvPr id="19" name="Group 18">
              <a:extLst>
                <a:ext uri="{FF2B5EF4-FFF2-40B4-BE49-F238E27FC236}">
                  <a16:creationId xmlns:a16="http://schemas.microsoft.com/office/drawing/2014/main" id="{94378A6D-AE59-114B-A79A-06E172D74830}"/>
                </a:ext>
              </a:extLst>
            </p:cNvPr>
            <p:cNvGrpSpPr/>
            <p:nvPr userDrawn="1"/>
          </p:nvGrpSpPr>
          <p:grpSpPr>
            <a:xfrm>
              <a:off x="366636" y="4493786"/>
              <a:ext cx="11508014" cy="783637"/>
              <a:chOff x="353936" y="4604323"/>
              <a:chExt cx="11508014" cy="783637"/>
            </a:xfrm>
          </p:grpSpPr>
          <p:sp>
            <p:nvSpPr>
              <p:cNvPr id="75" name="Rounded Rectangle 74">
                <a:extLst>
                  <a:ext uri="{FF2B5EF4-FFF2-40B4-BE49-F238E27FC236}">
                    <a16:creationId xmlns:a16="http://schemas.microsoft.com/office/drawing/2014/main" id="{34C13500-457B-604B-83BD-EC61729C00EB}"/>
                  </a:ext>
                </a:extLst>
              </p:cNvPr>
              <p:cNvSpPr/>
              <p:nvPr userDrawn="1"/>
            </p:nvSpPr>
            <p:spPr>
              <a:xfrm>
                <a:off x="1676400" y="4604323"/>
                <a:ext cx="10185550" cy="783637"/>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4F79A382-1257-B84E-8233-BFE07EBADC58}"/>
                  </a:ext>
                </a:extLst>
              </p:cNvPr>
              <p:cNvGrpSpPr/>
              <p:nvPr userDrawn="1"/>
            </p:nvGrpSpPr>
            <p:grpSpPr>
              <a:xfrm>
                <a:off x="353936" y="4604323"/>
                <a:ext cx="1030664" cy="783637"/>
                <a:chOff x="353936" y="3693021"/>
                <a:chExt cx="1030664" cy="783637"/>
              </a:xfrm>
            </p:grpSpPr>
            <p:sp>
              <p:nvSpPr>
                <p:cNvPr id="82" name="Rounded Rectangle 81">
                  <a:extLst>
                    <a:ext uri="{FF2B5EF4-FFF2-40B4-BE49-F238E27FC236}">
                      <a16:creationId xmlns:a16="http://schemas.microsoft.com/office/drawing/2014/main" id="{F2334501-6241-844F-AE25-45617D1BCB21}"/>
                    </a:ext>
                  </a:extLst>
                </p:cNvPr>
                <p:cNvSpPr/>
                <p:nvPr userDrawn="1"/>
              </p:nvSpPr>
              <p:spPr>
                <a:xfrm>
                  <a:off x="353936" y="3693021"/>
                  <a:ext cx="933823" cy="783637"/>
                </a:xfrm>
                <a:prstGeom prst="roundRect">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83" name="Triangle 82">
                  <a:extLst>
                    <a:ext uri="{FF2B5EF4-FFF2-40B4-BE49-F238E27FC236}">
                      <a16:creationId xmlns:a16="http://schemas.microsoft.com/office/drawing/2014/main" id="{04A1925A-A2B3-FC49-A1A7-CC82CB831454}"/>
                    </a:ext>
                  </a:extLst>
                </p:cNvPr>
                <p:cNvSpPr/>
                <p:nvPr userDrawn="1"/>
              </p:nvSpPr>
              <p:spPr>
                <a:xfrm rot="5400000">
                  <a:off x="892757" y="3915241"/>
                  <a:ext cx="637863" cy="345823"/>
                </a:xfrm>
                <a:prstGeom prst="triangle">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grpSp>
        <p:pic>
          <p:nvPicPr>
            <p:cNvPr id="111" name="Picture 110">
              <a:extLst>
                <a:ext uri="{FF2B5EF4-FFF2-40B4-BE49-F238E27FC236}">
                  <a16:creationId xmlns:a16="http://schemas.microsoft.com/office/drawing/2014/main" id="{1264D0B1-764F-5143-A701-150BB9440420}"/>
                </a:ext>
              </a:extLst>
            </p:cNvPr>
            <p:cNvPicPr>
              <a:picLocks noChangeAspect="1"/>
            </p:cNvPicPr>
            <p:nvPr userDrawn="1"/>
          </p:nvPicPr>
          <p:blipFill>
            <a:blip r:embed="rId5"/>
            <a:stretch>
              <a:fillRect/>
            </a:stretch>
          </p:blipFill>
          <p:spPr>
            <a:xfrm>
              <a:off x="412044" y="4458060"/>
              <a:ext cx="835121" cy="835121"/>
            </a:xfrm>
            <a:prstGeom prst="rect">
              <a:avLst/>
            </a:prstGeom>
          </p:spPr>
        </p:pic>
      </p:grpSp>
      <p:grpSp>
        <p:nvGrpSpPr>
          <p:cNvPr id="24" name="Group 23">
            <a:extLst>
              <a:ext uri="{FF2B5EF4-FFF2-40B4-BE49-F238E27FC236}">
                <a16:creationId xmlns:a16="http://schemas.microsoft.com/office/drawing/2014/main" id="{B60CDAF2-1C65-A148-876C-C8D87C0D80CD}"/>
              </a:ext>
            </a:extLst>
          </p:cNvPr>
          <p:cNvGrpSpPr/>
          <p:nvPr userDrawn="1"/>
        </p:nvGrpSpPr>
        <p:grpSpPr>
          <a:xfrm>
            <a:off x="366636" y="5563154"/>
            <a:ext cx="11508014" cy="835121"/>
            <a:chOff x="353936" y="5385354"/>
            <a:chExt cx="11508014" cy="835121"/>
          </a:xfrm>
        </p:grpSpPr>
        <p:grpSp>
          <p:nvGrpSpPr>
            <p:cNvPr id="23" name="Group 22">
              <a:extLst>
                <a:ext uri="{FF2B5EF4-FFF2-40B4-BE49-F238E27FC236}">
                  <a16:creationId xmlns:a16="http://schemas.microsoft.com/office/drawing/2014/main" id="{65DBD27A-76D1-4842-BAD4-31A4158B2C14}"/>
                </a:ext>
              </a:extLst>
            </p:cNvPr>
            <p:cNvGrpSpPr/>
            <p:nvPr userDrawn="1"/>
          </p:nvGrpSpPr>
          <p:grpSpPr>
            <a:xfrm>
              <a:off x="353936" y="5415241"/>
              <a:ext cx="11508014" cy="783637"/>
              <a:chOff x="353936" y="5529541"/>
              <a:chExt cx="11508014" cy="783637"/>
            </a:xfrm>
          </p:grpSpPr>
          <p:sp>
            <p:nvSpPr>
              <p:cNvPr id="85" name="Rounded Rectangle 84">
                <a:extLst>
                  <a:ext uri="{FF2B5EF4-FFF2-40B4-BE49-F238E27FC236}">
                    <a16:creationId xmlns:a16="http://schemas.microsoft.com/office/drawing/2014/main" id="{30690FE7-515D-694D-B39E-AF5F4CABBA23}"/>
                  </a:ext>
                </a:extLst>
              </p:cNvPr>
              <p:cNvSpPr/>
              <p:nvPr userDrawn="1"/>
            </p:nvSpPr>
            <p:spPr>
              <a:xfrm>
                <a:off x="1676400" y="5529541"/>
                <a:ext cx="10185550" cy="783637"/>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11185471-C7FA-E84D-B00D-F1F3EF817394}"/>
                  </a:ext>
                </a:extLst>
              </p:cNvPr>
              <p:cNvGrpSpPr/>
              <p:nvPr userDrawn="1"/>
            </p:nvGrpSpPr>
            <p:grpSpPr>
              <a:xfrm>
                <a:off x="353936" y="5529541"/>
                <a:ext cx="1030664" cy="783637"/>
                <a:chOff x="353936" y="3693021"/>
                <a:chExt cx="1030664" cy="783637"/>
              </a:xfrm>
              <a:solidFill>
                <a:srgbClr val="212940"/>
              </a:solidFill>
            </p:grpSpPr>
            <p:sp>
              <p:nvSpPr>
                <p:cNvPr id="95" name="Rounded Rectangle 94">
                  <a:extLst>
                    <a:ext uri="{FF2B5EF4-FFF2-40B4-BE49-F238E27FC236}">
                      <a16:creationId xmlns:a16="http://schemas.microsoft.com/office/drawing/2014/main" id="{186B7528-BA1D-6241-9A4C-4ECBA8FC8C5C}"/>
                    </a:ext>
                  </a:extLst>
                </p:cNvPr>
                <p:cNvSpPr/>
                <p:nvPr userDrawn="1"/>
              </p:nvSpPr>
              <p:spPr>
                <a:xfrm>
                  <a:off x="353936" y="3693021"/>
                  <a:ext cx="933823" cy="78363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98" name="Triangle 97">
                  <a:extLst>
                    <a:ext uri="{FF2B5EF4-FFF2-40B4-BE49-F238E27FC236}">
                      <a16:creationId xmlns:a16="http://schemas.microsoft.com/office/drawing/2014/main" id="{2C65EC75-767D-3A41-ACD7-6EB39707077E}"/>
                    </a:ext>
                  </a:extLst>
                </p:cNvPr>
                <p:cNvSpPr/>
                <p:nvPr userDrawn="1"/>
              </p:nvSpPr>
              <p:spPr>
                <a:xfrm rot="5400000">
                  <a:off x="892757" y="3915241"/>
                  <a:ext cx="637863" cy="34582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grpSp>
        <p:pic>
          <p:nvPicPr>
            <p:cNvPr id="112" name="Picture 111">
              <a:extLst>
                <a:ext uri="{FF2B5EF4-FFF2-40B4-BE49-F238E27FC236}">
                  <a16:creationId xmlns:a16="http://schemas.microsoft.com/office/drawing/2014/main" id="{5AAC9B22-6133-EF45-8E31-B7518EB0AB8D}"/>
                </a:ext>
              </a:extLst>
            </p:cNvPr>
            <p:cNvPicPr>
              <a:picLocks noChangeAspect="1"/>
            </p:cNvPicPr>
            <p:nvPr userDrawn="1"/>
          </p:nvPicPr>
          <p:blipFill>
            <a:blip r:embed="rId6"/>
            <a:stretch>
              <a:fillRect/>
            </a:stretch>
          </p:blipFill>
          <p:spPr>
            <a:xfrm>
              <a:off x="399344" y="5385354"/>
              <a:ext cx="835121" cy="835121"/>
            </a:xfrm>
            <a:prstGeom prst="rect">
              <a:avLst/>
            </a:prstGeom>
          </p:spPr>
        </p:pic>
      </p:grpSp>
      <p:sp>
        <p:nvSpPr>
          <p:cNvPr id="113" name="Text Placeholder 14">
            <a:extLst>
              <a:ext uri="{FF2B5EF4-FFF2-40B4-BE49-F238E27FC236}">
                <a16:creationId xmlns:a16="http://schemas.microsoft.com/office/drawing/2014/main" id="{BA8B0537-6B57-A443-B66A-A1189D9E216F}"/>
              </a:ext>
            </a:extLst>
          </p:cNvPr>
          <p:cNvSpPr>
            <a:spLocks noGrp="1"/>
          </p:cNvSpPr>
          <p:nvPr>
            <p:ph type="body" sz="quarter" idx="22"/>
          </p:nvPr>
        </p:nvSpPr>
        <p:spPr>
          <a:xfrm>
            <a:off x="0" y="1982279"/>
            <a:ext cx="12191997" cy="772524"/>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4" name="Text Placeholder 14">
            <a:extLst>
              <a:ext uri="{FF2B5EF4-FFF2-40B4-BE49-F238E27FC236}">
                <a16:creationId xmlns:a16="http://schemas.microsoft.com/office/drawing/2014/main" id="{6A55C03D-F883-1545-A0B4-1D1EBADA5AE7}"/>
              </a:ext>
            </a:extLst>
          </p:cNvPr>
          <p:cNvSpPr>
            <a:spLocks noGrp="1"/>
          </p:cNvSpPr>
          <p:nvPr>
            <p:ph type="body" sz="quarter" idx="23"/>
          </p:nvPr>
        </p:nvSpPr>
        <p:spPr>
          <a:xfrm>
            <a:off x="0" y="2886999"/>
            <a:ext cx="12166450" cy="772524"/>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5" name="Text Placeholder 14">
            <a:extLst>
              <a:ext uri="{FF2B5EF4-FFF2-40B4-BE49-F238E27FC236}">
                <a16:creationId xmlns:a16="http://schemas.microsoft.com/office/drawing/2014/main" id="{EE8CE1B0-5029-E949-91EA-A8DC78422ED4}"/>
              </a:ext>
            </a:extLst>
          </p:cNvPr>
          <p:cNvSpPr>
            <a:spLocks noGrp="1"/>
          </p:cNvSpPr>
          <p:nvPr>
            <p:ph type="body" sz="quarter" idx="24"/>
          </p:nvPr>
        </p:nvSpPr>
        <p:spPr>
          <a:xfrm>
            <a:off x="0" y="3774220"/>
            <a:ext cx="12191847" cy="772524"/>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6" name="Text Placeholder 14">
            <a:extLst>
              <a:ext uri="{FF2B5EF4-FFF2-40B4-BE49-F238E27FC236}">
                <a16:creationId xmlns:a16="http://schemas.microsoft.com/office/drawing/2014/main" id="{8CA8F910-5C0E-BE42-837C-D78B147EB812}"/>
              </a:ext>
            </a:extLst>
          </p:cNvPr>
          <p:cNvSpPr>
            <a:spLocks noGrp="1"/>
          </p:cNvSpPr>
          <p:nvPr>
            <p:ph type="body" sz="quarter" idx="25"/>
          </p:nvPr>
        </p:nvSpPr>
        <p:spPr>
          <a:xfrm>
            <a:off x="0" y="4677142"/>
            <a:ext cx="12191847" cy="772524"/>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7" name="Text Placeholder 14">
            <a:extLst>
              <a:ext uri="{FF2B5EF4-FFF2-40B4-BE49-F238E27FC236}">
                <a16:creationId xmlns:a16="http://schemas.microsoft.com/office/drawing/2014/main" id="{E137B36B-59B3-B845-A6DC-E098F3813B91}"/>
              </a:ext>
            </a:extLst>
          </p:cNvPr>
          <p:cNvSpPr>
            <a:spLocks noGrp="1"/>
          </p:cNvSpPr>
          <p:nvPr>
            <p:ph type="body" sz="quarter" idx="26"/>
          </p:nvPr>
        </p:nvSpPr>
        <p:spPr>
          <a:xfrm>
            <a:off x="0" y="5593041"/>
            <a:ext cx="12199887" cy="772524"/>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4266409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umbered 1–6 (Gray) 1 Line Subhead">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userDrawn="1">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userDrawn="1">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940454E8-F734-BD40-A202-EB5600EDF13C}"/>
              </a:ext>
            </a:extLst>
          </p:cNvPr>
          <p:cNvSpPr>
            <a:spLocks noGrp="1"/>
          </p:cNvSpPr>
          <p:nvPr userDrawn="1">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BB0BB071-5269-5640-B070-89FF0B03A4B9}"/>
              </a:ext>
            </a:extLst>
          </p:cNvPr>
          <p:cNvSpPr>
            <a:spLocks noGrp="1"/>
          </p:cNvSpPr>
          <p:nvPr userDrawn="1">
            <p:ph type="subTitle" idx="19"/>
          </p:nvPr>
        </p:nvSpPr>
        <p:spPr>
          <a:xfrm>
            <a:off x="0" y="894825"/>
            <a:ext cx="12192000" cy="618208"/>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4" name="Picture 63">
            <a:extLst>
              <a:ext uri="{FF2B5EF4-FFF2-40B4-BE49-F238E27FC236}">
                <a16:creationId xmlns:a16="http://schemas.microsoft.com/office/drawing/2014/main" id="{58F30ED8-9F02-B94A-B638-792B1F585547}"/>
              </a:ext>
            </a:extLst>
          </p:cNvPr>
          <p:cNvPicPr>
            <a:picLocks noChangeAspect="1"/>
          </p:cNvPicPr>
          <p:nvPr userDrawn="1"/>
        </p:nvPicPr>
        <p:blipFill>
          <a:blip r:embed="rId2"/>
          <a:stretch>
            <a:fillRect/>
          </a:stretch>
        </p:blipFill>
        <p:spPr>
          <a:xfrm>
            <a:off x="581149" y="1546509"/>
            <a:ext cx="783637" cy="783637"/>
          </a:xfrm>
          <a:prstGeom prst="rect">
            <a:avLst/>
          </a:prstGeom>
        </p:spPr>
      </p:pic>
      <p:grpSp>
        <p:nvGrpSpPr>
          <p:cNvPr id="3" name="Group 2">
            <a:extLst>
              <a:ext uri="{FF2B5EF4-FFF2-40B4-BE49-F238E27FC236}">
                <a16:creationId xmlns:a16="http://schemas.microsoft.com/office/drawing/2014/main" id="{069E7FF5-3575-4248-8B22-FB99763D6D9F}"/>
              </a:ext>
            </a:extLst>
          </p:cNvPr>
          <p:cNvGrpSpPr/>
          <p:nvPr userDrawn="1"/>
        </p:nvGrpSpPr>
        <p:grpSpPr>
          <a:xfrm>
            <a:off x="468086" y="1558819"/>
            <a:ext cx="11368314" cy="783637"/>
            <a:chOff x="468086" y="1558819"/>
            <a:chExt cx="11368314" cy="783637"/>
          </a:xfrm>
        </p:grpSpPr>
        <p:sp>
          <p:nvSpPr>
            <p:cNvPr id="65" name="Rounded Rectangle 64">
              <a:extLst>
                <a:ext uri="{FF2B5EF4-FFF2-40B4-BE49-F238E27FC236}">
                  <a16:creationId xmlns:a16="http://schemas.microsoft.com/office/drawing/2014/main" id="{72CCC6EF-9990-D74B-8B50-93C8C7DC44FC}"/>
                </a:ext>
              </a:extLst>
            </p:cNvPr>
            <p:cNvSpPr/>
            <p:nvPr userDrawn="1"/>
          </p:nvSpPr>
          <p:spPr>
            <a:xfrm>
              <a:off x="1652500" y="1636788"/>
              <a:ext cx="10183900" cy="63128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5FE84385-C9DF-7E46-96CD-D5FA00414819}"/>
                </a:ext>
              </a:extLst>
            </p:cNvPr>
            <p:cNvGrpSpPr/>
            <p:nvPr userDrawn="1"/>
          </p:nvGrpSpPr>
          <p:grpSpPr>
            <a:xfrm>
              <a:off x="468086" y="1636788"/>
              <a:ext cx="1030664" cy="637863"/>
              <a:chOff x="468086" y="1636788"/>
              <a:chExt cx="949325" cy="637863"/>
            </a:xfrm>
          </p:grpSpPr>
          <p:sp>
            <p:nvSpPr>
              <p:cNvPr id="58" name="Rounded Rectangle 57">
                <a:extLst>
                  <a:ext uri="{FF2B5EF4-FFF2-40B4-BE49-F238E27FC236}">
                    <a16:creationId xmlns:a16="http://schemas.microsoft.com/office/drawing/2014/main" id="{73B01864-F2FE-924B-A106-C211D14FA55F}"/>
                  </a:ext>
                </a:extLst>
              </p:cNvPr>
              <p:cNvSpPr/>
              <p:nvPr userDrawn="1"/>
            </p:nvSpPr>
            <p:spPr>
              <a:xfrm>
                <a:off x="468086" y="1636788"/>
                <a:ext cx="860127" cy="637863"/>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9" name="Triangle 58">
                <a:extLst>
                  <a:ext uri="{FF2B5EF4-FFF2-40B4-BE49-F238E27FC236}">
                    <a16:creationId xmlns:a16="http://schemas.microsoft.com/office/drawing/2014/main" id="{56D06202-97CC-9844-8445-BFDF17480D3E}"/>
                  </a:ext>
                </a:extLst>
              </p:cNvPr>
              <p:cNvSpPr/>
              <p:nvPr userDrawn="1"/>
            </p:nvSpPr>
            <p:spPr>
              <a:xfrm rot="5400000">
                <a:off x="939214" y="1796454"/>
                <a:ext cx="637863"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44" name="Picture 143">
              <a:extLst>
                <a:ext uri="{FF2B5EF4-FFF2-40B4-BE49-F238E27FC236}">
                  <a16:creationId xmlns:a16="http://schemas.microsoft.com/office/drawing/2014/main" id="{D744874B-DE2F-3744-94EE-E955814EF80E}"/>
                </a:ext>
              </a:extLst>
            </p:cNvPr>
            <p:cNvPicPr>
              <a:picLocks noChangeAspect="1"/>
            </p:cNvPicPr>
            <p:nvPr userDrawn="1"/>
          </p:nvPicPr>
          <p:blipFill>
            <a:blip r:embed="rId2"/>
            <a:stretch>
              <a:fillRect/>
            </a:stretch>
          </p:blipFill>
          <p:spPr>
            <a:xfrm>
              <a:off x="612077" y="1558819"/>
              <a:ext cx="783637" cy="783637"/>
            </a:xfrm>
            <a:prstGeom prst="rect">
              <a:avLst/>
            </a:prstGeom>
          </p:spPr>
        </p:pic>
      </p:grpSp>
      <p:sp>
        <p:nvSpPr>
          <p:cNvPr id="48" name="Text Placeholder 14">
            <a:extLst>
              <a:ext uri="{FF2B5EF4-FFF2-40B4-BE49-F238E27FC236}">
                <a16:creationId xmlns:a16="http://schemas.microsoft.com/office/drawing/2014/main" id="{3B4BA508-9082-DE46-B627-CCE403FE1BB0}"/>
              </a:ext>
            </a:extLst>
          </p:cNvPr>
          <p:cNvSpPr>
            <a:spLocks noGrp="1"/>
          </p:cNvSpPr>
          <p:nvPr userDrawn="1">
            <p:ph type="body" sz="quarter" idx="22"/>
          </p:nvPr>
        </p:nvSpPr>
        <p:spPr>
          <a:xfrm>
            <a:off x="0" y="1630875"/>
            <a:ext cx="12192000"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grpSp>
        <p:nvGrpSpPr>
          <p:cNvPr id="8" name="Group 7">
            <a:extLst>
              <a:ext uri="{FF2B5EF4-FFF2-40B4-BE49-F238E27FC236}">
                <a16:creationId xmlns:a16="http://schemas.microsoft.com/office/drawing/2014/main" id="{25FE01DB-CD9E-6545-B16D-D85707A9882B}"/>
              </a:ext>
            </a:extLst>
          </p:cNvPr>
          <p:cNvGrpSpPr/>
          <p:nvPr userDrawn="1"/>
        </p:nvGrpSpPr>
        <p:grpSpPr>
          <a:xfrm>
            <a:off x="468236" y="2344727"/>
            <a:ext cx="11368314" cy="783637"/>
            <a:chOff x="468236" y="2319327"/>
            <a:chExt cx="11368314" cy="783637"/>
          </a:xfrm>
        </p:grpSpPr>
        <p:sp>
          <p:nvSpPr>
            <p:cNvPr id="61" name="Rounded Rectangle 60">
              <a:extLst>
                <a:ext uri="{FF2B5EF4-FFF2-40B4-BE49-F238E27FC236}">
                  <a16:creationId xmlns:a16="http://schemas.microsoft.com/office/drawing/2014/main" id="{9FF08071-55E9-BC44-B990-B3778839B87A}"/>
                </a:ext>
              </a:extLst>
            </p:cNvPr>
            <p:cNvSpPr/>
            <p:nvPr userDrawn="1"/>
          </p:nvSpPr>
          <p:spPr>
            <a:xfrm>
              <a:off x="1652650" y="2397296"/>
              <a:ext cx="10183900" cy="63128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EB00CA53-58D0-2C43-B8D2-B2804BEE281E}"/>
                </a:ext>
              </a:extLst>
            </p:cNvPr>
            <p:cNvGrpSpPr/>
            <p:nvPr userDrawn="1"/>
          </p:nvGrpSpPr>
          <p:grpSpPr>
            <a:xfrm>
              <a:off x="468236" y="2397296"/>
              <a:ext cx="1030664" cy="637863"/>
              <a:chOff x="468086" y="1636788"/>
              <a:chExt cx="949325" cy="637863"/>
            </a:xfrm>
          </p:grpSpPr>
          <p:sp>
            <p:nvSpPr>
              <p:cNvPr id="69" name="Rounded Rectangle 68">
                <a:extLst>
                  <a:ext uri="{FF2B5EF4-FFF2-40B4-BE49-F238E27FC236}">
                    <a16:creationId xmlns:a16="http://schemas.microsoft.com/office/drawing/2014/main" id="{9FDB5936-06C7-8645-8921-D5FEA04B0A5B}"/>
                  </a:ext>
                </a:extLst>
              </p:cNvPr>
              <p:cNvSpPr/>
              <p:nvPr userDrawn="1"/>
            </p:nvSpPr>
            <p:spPr>
              <a:xfrm>
                <a:off x="468086" y="1636788"/>
                <a:ext cx="860127" cy="637863"/>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70" name="Triangle 69">
                <a:extLst>
                  <a:ext uri="{FF2B5EF4-FFF2-40B4-BE49-F238E27FC236}">
                    <a16:creationId xmlns:a16="http://schemas.microsoft.com/office/drawing/2014/main" id="{45EB4904-A4B7-4D47-A875-CBDADEBBF79F}"/>
                  </a:ext>
                </a:extLst>
              </p:cNvPr>
              <p:cNvSpPr/>
              <p:nvPr userDrawn="1"/>
            </p:nvSpPr>
            <p:spPr>
              <a:xfrm rot="5400000">
                <a:off x="939214" y="1796454"/>
                <a:ext cx="637863"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63" name="Picture 62">
              <a:extLst>
                <a:ext uri="{FF2B5EF4-FFF2-40B4-BE49-F238E27FC236}">
                  <a16:creationId xmlns:a16="http://schemas.microsoft.com/office/drawing/2014/main" id="{858DA4CB-B016-824B-B492-2AA9DD231029}"/>
                </a:ext>
              </a:extLst>
            </p:cNvPr>
            <p:cNvPicPr>
              <a:picLocks noChangeAspect="1"/>
            </p:cNvPicPr>
            <p:nvPr userDrawn="1"/>
          </p:nvPicPr>
          <p:blipFill>
            <a:blip r:embed="rId3"/>
            <a:stretch>
              <a:fillRect/>
            </a:stretch>
          </p:blipFill>
          <p:spPr>
            <a:xfrm>
              <a:off x="536027" y="2319327"/>
              <a:ext cx="783637" cy="783637"/>
            </a:xfrm>
            <a:prstGeom prst="rect">
              <a:avLst/>
            </a:prstGeom>
          </p:spPr>
        </p:pic>
      </p:grpSp>
      <p:grpSp>
        <p:nvGrpSpPr>
          <p:cNvPr id="7" name="Group 6">
            <a:extLst>
              <a:ext uri="{FF2B5EF4-FFF2-40B4-BE49-F238E27FC236}">
                <a16:creationId xmlns:a16="http://schemas.microsoft.com/office/drawing/2014/main" id="{5A983E3E-086C-3C45-BA0B-12E4E8DB98EE}"/>
              </a:ext>
            </a:extLst>
          </p:cNvPr>
          <p:cNvGrpSpPr/>
          <p:nvPr userDrawn="1"/>
        </p:nvGrpSpPr>
        <p:grpSpPr>
          <a:xfrm>
            <a:off x="468086" y="3157354"/>
            <a:ext cx="11368314" cy="783637"/>
            <a:chOff x="468086" y="3081154"/>
            <a:chExt cx="11368314" cy="783637"/>
          </a:xfrm>
        </p:grpSpPr>
        <p:sp>
          <p:nvSpPr>
            <p:cNvPr id="77" name="Rounded Rectangle 76">
              <a:extLst>
                <a:ext uri="{FF2B5EF4-FFF2-40B4-BE49-F238E27FC236}">
                  <a16:creationId xmlns:a16="http://schemas.microsoft.com/office/drawing/2014/main" id="{D63BA91F-0A17-4B44-8A5F-9ADA0553EDFA}"/>
                </a:ext>
              </a:extLst>
            </p:cNvPr>
            <p:cNvSpPr/>
            <p:nvPr userDrawn="1"/>
          </p:nvSpPr>
          <p:spPr>
            <a:xfrm>
              <a:off x="1652500" y="3159123"/>
              <a:ext cx="10183900" cy="63128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829A52D-B63F-D344-8713-E4888C41EA6F}"/>
                </a:ext>
              </a:extLst>
            </p:cNvPr>
            <p:cNvGrpSpPr/>
            <p:nvPr userDrawn="1"/>
          </p:nvGrpSpPr>
          <p:grpSpPr>
            <a:xfrm>
              <a:off x="468086" y="3159123"/>
              <a:ext cx="1030664" cy="637863"/>
              <a:chOff x="468086" y="1636788"/>
              <a:chExt cx="949325" cy="637863"/>
            </a:xfrm>
          </p:grpSpPr>
          <p:sp>
            <p:nvSpPr>
              <p:cNvPr id="80" name="Rounded Rectangle 79">
                <a:extLst>
                  <a:ext uri="{FF2B5EF4-FFF2-40B4-BE49-F238E27FC236}">
                    <a16:creationId xmlns:a16="http://schemas.microsoft.com/office/drawing/2014/main" id="{5D3591A1-4EBA-1542-9AF6-07ED4D8A80CF}"/>
                  </a:ext>
                </a:extLst>
              </p:cNvPr>
              <p:cNvSpPr/>
              <p:nvPr userDrawn="1"/>
            </p:nvSpPr>
            <p:spPr>
              <a:xfrm>
                <a:off x="468086" y="1636788"/>
                <a:ext cx="860127" cy="637863"/>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81" name="Triangle 80">
                <a:extLst>
                  <a:ext uri="{FF2B5EF4-FFF2-40B4-BE49-F238E27FC236}">
                    <a16:creationId xmlns:a16="http://schemas.microsoft.com/office/drawing/2014/main" id="{821763D5-1386-EE4A-A0F2-8A968E38B442}"/>
                  </a:ext>
                </a:extLst>
              </p:cNvPr>
              <p:cNvSpPr/>
              <p:nvPr userDrawn="1"/>
            </p:nvSpPr>
            <p:spPr>
              <a:xfrm rot="5400000">
                <a:off x="939214" y="1796454"/>
                <a:ext cx="637863"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79" name="Picture 78">
              <a:extLst>
                <a:ext uri="{FF2B5EF4-FFF2-40B4-BE49-F238E27FC236}">
                  <a16:creationId xmlns:a16="http://schemas.microsoft.com/office/drawing/2014/main" id="{00564C10-7EE9-8240-9EE0-8E7CEB42C21D}"/>
                </a:ext>
              </a:extLst>
            </p:cNvPr>
            <p:cNvPicPr>
              <a:picLocks noChangeAspect="1"/>
            </p:cNvPicPr>
            <p:nvPr userDrawn="1"/>
          </p:nvPicPr>
          <p:blipFill>
            <a:blip r:embed="rId4"/>
            <a:stretch>
              <a:fillRect/>
            </a:stretch>
          </p:blipFill>
          <p:spPr>
            <a:xfrm>
              <a:off x="535877" y="3081154"/>
              <a:ext cx="783637" cy="783637"/>
            </a:xfrm>
            <a:prstGeom prst="rect">
              <a:avLst/>
            </a:prstGeom>
          </p:spPr>
        </p:pic>
      </p:grpSp>
      <p:grpSp>
        <p:nvGrpSpPr>
          <p:cNvPr id="6" name="Group 5">
            <a:extLst>
              <a:ext uri="{FF2B5EF4-FFF2-40B4-BE49-F238E27FC236}">
                <a16:creationId xmlns:a16="http://schemas.microsoft.com/office/drawing/2014/main" id="{91034C11-25BB-6E40-B52D-A19E9861A669}"/>
              </a:ext>
            </a:extLst>
          </p:cNvPr>
          <p:cNvGrpSpPr/>
          <p:nvPr userDrawn="1"/>
        </p:nvGrpSpPr>
        <p:grpSpPr>
          <a:xfrm>
            <a:off x="468086" y="3982128"/>
            <a:ext cx="11368314" cy="783637"/>
            <a:chOff x="468086" y="3842428"/>
            <a:chExt cx="11368314" cy="783637"/>
          </a:xfrm>
        </p:grpSpPr>
        <p:sp>
          <p:nvSpPr>
            <p:cNvPr id="86" name="Rounded Rectangle 85">
              <a:extLst>
                <a:ext uri="{FF2B5EF4-FFF2-40B4-BE49-F238E27FC236}">
                  <a16:creationId xmlns:a16="http://schemas.microsoft.com/office/drawing/2014/main" id="{3105BD6E-ACD8-1048-BB0C-E64E3355F9C6}"/>
                </a:ext>
              </a:extLst>
            </p:cNvPr>
            <p:cNvSpPr/>
            <p:nvPr userDrawn="1"/>
          </p:nvSpPr>
          <p:spPr>
            <a:xfrm>
              <a:off x="1652500" y="3920397"/>
              <a:ext cx="10183900" cy="63128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D0B2BE3A-58B6-794D-99CB-33820F178906}"/>
                </a:ext>
              </a:extLst>
            </p:cNvPr>
            <p:cNvGrpSpPr/>
            <p:nvPr userDrawn="1"/>
          </p:nvGrpSpPr>
          <p:grpSpPr>
            <a:xfrm>
              <a:off x="468086" y="3920397"/>
              <a:ext cx="1030664" cy="637863"/>
              <a:chOff x="468086" y="1636788"/>
              <a:chExt cx="949325" cy="637863"/>
            </a:xfrm>
          </p:grpSpPr>
          <p:sp>
            <p:nvSpPr>
              <p:cNvPr id="89" name="Rounded Rectangle 88">
                <a:extLst>
                  <a:ext uri="{FF2B5EF4-FFF2-40B4-BE49-F238E27FC236}">
                    <a16:creationId xmlns:a16="http://schemas.microsoft.com/office/drawing/2014/main" id="{9E309F37-B05C-B04C-9042-FEECEAEF7B1E}"/>
                  </a:ext>
                </a:extLst>
              </p:cNvPr>
              <p:cNvSpPr/>
              <p:nvPr userDrawn="1"/>
            </p:nvSpPr>
            <p:spPr>
              <a:xfrm>
                <a:off x="468086" y="1636788"/>
                <a:ext cx="860127" cy="637863"/>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90" name="Triangle 89">
                <a:extLst>
                  <a:ext uri="{FF2B5EF4-FFF2-40B4-BE49-F238E27FC236}">
                    <a16:creationId xmlns:a16="http://schemas.microsoft.com/office/drawing/2014/main" id="{242108F7-29E7-0749-A0A7-72FA2A682076}"/>
                  </a:ext>
                </a:extLst>
              </p:cNvPr>
              <p:cNvSpPr/>
              <p:nvPr userDrawn="1"/>
            </p:nvSpPr>
            <p:spPr>
              <a:xfrm rot="5400000">
                <a:off x="939214" y="1796454"/>
                <a:ext cx="637863"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88" name="Picture 87">
              <a:extLst>
                <a:ext uri="{FF2B5EF4-FFF2-40B4-BE49-F238E27FC236}">
                  <a16:creationId xmlns:a16="http://schemas.microsoft.com/office/drawing/2014/main" id="{F5DC0C4E-F424-A94B-9EBA-34C82BC9B525}"/>
                </a:ext>
              </a:extLst>
            </p:cNvPr>
            <p:cNvPicPr>
              <a:picLocks noChangeAspect="1"/>
            </p:cNvPicPr>
            <p:nvPr userDrawn="1"/>
          </p:nvPicPr>
          <p:blipFill>
            <a:blip r:embed="rId5"/>
            <a:stretch>
              <a:fillRect/>
            </a:stretch>
          </p:blipFill>
          <p:spPr>
            <a:xfrm>
              <a:off x="523177" y="3842428"/>
              <a:ext cx="783637" cy="783637"/>
            </a:xfrm>
            <a:prstGeom prst="rect">
              <a:avLst/>
            </a:prstGeom>
          </p:spPr>
        </p:pic>
      </p:grpSp>
      <p:grpSp>
        <p:nvGrpSpPr>
          <p:cNvPr id="5" name="Group 4">
            <a:extLst>
              <a:ext uri="{FF2B5EF4-FFF2-40B4-BE49-F238E27FC236}">
                <a16:creationId xmlns:a16="http://schemas.microsoft.com/office/drawing/2014/main" id="{A151489C-2CA8-6A4C-A133-B414DF7999EF}"/>
              </a:ext>
            </a:extLst>
          </p:cNvPr>
          <p:cNvGrpSpPr/>
          <p:nvPr userDrawn="1"/>
        </p:nvGrpSpPr>
        <p:grpSpPr>
          <a:xfrm>
            <a:off x="468086" y="4795616"/>
            <a:ext cx="11368314" cy="783637"/>
            <a:chOff x="468086" y="4605116"/>
            <a:chExt cx="11368314" cy="783637"/>
          </a:xfrm>
        </p:grpSpPr>
        <p:sp>
          <p:nvSpPr>
            <p:cNvPr id="92" name="Rounded Rectangle 91">
              <a:extLst>
                <a:ext uri="{FF2B5EF4-FFF2-40B4-BE49-F238E27FC236}">
                  <a16:creationId xmlns:a16="http://schemas.microsoft.com/office/drawing/2014/main" id="{4256C1EB-AAE7-B24A-8A77-6BE079702CFF}"/>
                </a:ext>
              </a:extLst>
            </p:cNvPr>
            <p:cNvSpPr/>
            <p:nvPr userDrawn="1"/>
          </p:nvSpPr>
          <p:spPr>
            <a:xfrm>
              <a:off x="1652500" y="4683085"/>
              <a:ext cx="10183900" cy="63128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14BEC4AC-9216-5340-AA60-E42F1DDCF38C}"/>
                </a:ext>
              </a:extLst>
            </p:cNvPr>
            <p:cNvGrpSpPr/>
            <p:nvPr userDrawn="1"/>
          </p:nvGrpSpPr>
          <p:grpSpPr>
            <a:xfrm>
              <a:off x="468086" y="4683085"/>
              <a:ext cx="1030664" cy="637863"/>
              <a:chOff x="468086" y="1636788"/>
              <a:chExt cx="949325" cy="637863"/>
            </a:xfrm>
          </p:grpSpPr>
          <p:sp>
            <p:nvSpPr>
              <p:cNvPr id="96" name="Rounded Rectangle 95">
                <a:extLst>
                  <a:ext uri="{FF2B5EF4-FFF2-40B4-BE49-F238E27FC236}">
                    <a16:creationId xmlns:a16="http://schemas.microsoft.com/office/drawing/2014/main" id="{E8522049-B7E9-A04B-9905-0491D107923E}"/>
                  </a:ext>
                </a:extLst>
              </p:cNvPr>
              <p:cNvSpPr/>
              <p:nvPr userDrawn="1"/>
            </p:nvSpPr>
            <p:spPr>
              <a:xfrm>
                <a:off x="468086" y="1636788"/>
                <a:ext cx="860127" cy="637863"/>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97" name="Triangle 96">
                <a:extLst>
                  <a:ext uri="{FF2B5EF4-FFF2-40B4-BE49-F238E27FC236}">
                    <a16:creationId xmlns:a16="http://schemas.microsoft.com/office/drawing/2014/main" id="{0B998583-6F3E-C940-B56A-EFBE3F71EAC6}"/>
                  </a:ext>
                </a:extLst>
              </p:cNvPr>
              <p:cNvSpPr/>
              <p:nvPr userDrawn="1"/>
            </p:nvSpPr>
            <p:spPr>
              <a:xfrm rot="5400000">
                <a:off x="939214" y="1796454"/>
                <a:ext cx="637863"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94" name="Picture 93">
              <a:extLst>
                <a:ext uri="{FF2B5EF4-FFF2-40B4-BE49-F238E27FC236}">
                  <a16:creationId xmlns:a16="http://schemas.microsoft.com/office/drawing/2014/main" id="{630CB319-0D71-1343-96E8-3A6656CD3F56}"/>
                </a:ext>
              </a:extLst>
            </p:cNvPr>
            <p:cNvPicPr>
              <a:picLocks noChangeAspect="1"/>
            </p:cNvPicPr>
            <p:nvPr userDrawn="1"/>
          </p:nvPicPr>
          <p:blipFill>
            <a:blip r:embed="rId6"/>
            <a:stretch>
              <a:fillRect/>
            </a:stretch>
          </p:blipFill>
          <p:spPr>
            <a:xfrm>
              <a:off x="535877" y="4605116"/>
              <a:ext cx="783637" cy="783637"/>
            </a:xfrm>
            <a:prstGeom prst="rect">
              <a:avLst/>
            </a:prstGeom>
          </p:spPr>
        </p:pic>
      </p:grpSp>
      <p:grpSp>
        <p:nvGrpSpPr>
          <p:cNvPr id="4" name="Group 3">
            <a:extLst>
              <a:ext uri="{FF2B5EF4-FFF2-40B4-BE49-F238E27FC236}">
                <a16:creationId xmlns:a16="http://schemas.microsoft.com/office/drawing/2014/main" id="{A99E3EB4-E652-E248-982E-73E9C14BFFBC}"/>
              </a:ext>
            </a:extLst>
          </p:cNvPr>
          <p:cNvGrpSpPr/>
          <p:nvPr userDrawn="1"/>
        </p:nvGrpSpPr>
        <p:grpSpPr>
          <a:xfrm>
            <a:off x="468086" y="5594990"/>
            <a:ext cx="11368314" cy="783637"/>
            <a:chOff x="468086" y="5366390"/>
            <a:chExt cx="11368314" cy="783637"/>
          </a:xfrm>
        </p:grpSpPr>
        <p:sp>
          <p:nvSpPr>
            <p:cNvPr id="99" name="Rounded Rectangle 98">
              <a:extLst>
                <a:ext uri="{FF2B5EF4-FFF2-40B4-BE49-F238E27FC236}">
                  <a16:creationId xmlns:a16="http://schemas.microsoft.com/office/drawing/2014/main" id="{DF1D594D-1083-A148-9787-1FD7415A5EBE}"/>
                </a:ext>
              </a:extLst>
            </p:cNvPr>
            <p:cNvSpPr/>
            <p:nvPr userDrawn="1"/>
          </p:nvSpPr>
          <p:spPr>
            <a:xfrm>
              <a:off x="1652500" y="5444359"/>
              <a:ext cx="10183900" cy="63128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F1A2131D-3FC5-E243-BBC2-E97A4CC2BCF2}"/>
                </a:ext>
              </a:extLst>
            </p:cNvPr>
            <p:cNvGrpSpPr/>
            <p:nvPr userDrawn="1"/>
          </p:nvGrpSpPr>
          <p:grpSpPr>
            <a:xfrm>
              <a:off x="468086" y="5444359"/>
              <a:ext cx="1030664" cy="637863"/>
              <a:chOff x="468086" y="1636788"/>
              <a:chExt cx="949325" cy="637863"/>
            </a:xfrm>
          </p:grpSpPr>
          <p:sp>
            <p:nvSpPr>
              <p:cNvPr id="102" name="Rounded Rectangle 101">
                <a:extLst>
                  <a:ext uri="{FF2B5EF4-FFF2-40B4-BE49-F238E27FC236}">
                    <a16:creationId xmlns:a16="http://schemas.microsoft.com/office/drawing/2014/main" id="{42834DDC-3D54-ED4A-9685-4E36DA7061F2}"/>
                  </a:ext>
                </a:extLst>
              </p:cNvPr>
              <p:cNvSpPr/>
              <p:nvPr userDrawn="1"/>
            </p:nvSpPr>
            <p:spPr>
              <a:xfrm>
                <a:off x="468086" y="1636788"/>
                <a:ext cx="860127" cy="637863"/>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03" name="Triangle 102">
                <a:extLst>
                  <a:ext uri="{FF2B5EF4-FFF2-40B4-BE49-F238E27FC236}">
                    <a16:creationId xmlns:a16="http://schemas.microsoft.com/office/drawing/2014/main" id="{9B0A1CB7-8814-0842-9545-C546377B0547}"/>
                  </a:ext>
                </a:extLst>
              </p:cNvPr>
              <p:cNvSpPr/>
              <p:nvPr userDrawn="1"/>
            </p:nvSpPr>
            <p:spPr>
              <a:xfrm rot="5400000">
                <a:off x="939214" y="1796454"/>
                <a:ext cx="637863"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01" name="Picture 100">
              <a:extLst>
                <a:ext uri="{FF2B5EF4-FFF2-40B4-BE49-F238E27FC236}">
                  <a16:creationId xmlns:a16="http://schemas.microsoft.com/office/drawing/2014/main" id="{5E5EEF83-2F08-D346-A4B6-EA6E7B48CC61}"/>
                </a:ext>
              </a:extLst>
            </p:cNvPr>
            <p:cNvPicPr>
              <a:picLocks noChangeAspect="1"/>
            </p:cNvPicPr>
            <p:nvPr userDrawn="1"/>
          </p:nvPicPr>
          <p:blipFill>
            <a:blip r:embed="rId7"/>
            <a:stretch>
              <a:fillRect/>
            </a:stretch>
          </p:blipFill>
          <p:spPr>
            <a:xfrm>
              <a:off x="535877" y="5366390"/>
              <a:ext cx="783637" cy="783637"/>
            </a:xfrm>
            <a:prstGeom prst="rect">
              <a:avLst/>
            </a:prstGeom>
          </p:spPr>
        </p:pic>
      </p:grpSp>
      <p:sp>
        <p:nvSpPr>
          <p:cNvPr id="104" name="Text Placeholder 14">
            <a:extLst>
              <a:ext uri="{FF2B5EF4-FFF2-40B4-BE49-F238E27FC236}">
                <a16:creationId xmlns:a16="http://schemas.microsoft.com/office/drawing/2014/main" id="{A7D22D29-6D19-0D40-A6AE-C0926C043623}"/>
              </a:ext>
            </a:extLst>
          </p:cNvPr>
          <p:cNvSpPr>
            <a:spLocks noGrp="1"/>
          </p:cNvSpPr>
          <p:nvPr>
            <p:ph type="body" sz="quarter" idx="23"/>
          </p:nvPr>
        </p:nvSpPr>
        <p:spPr>
          <a:xfrm>
            <a:off x="-2" y="2429584"/>
            <a:ext cx="12192000"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05" name="Text Placeholder 14">
            <a:extLst>
              <a:ext uri="{FF2B5EF4-FFF2-40B4-BE49-F238E27FC236}">
                <a16:creationId xmlns:a16="http://schemas.microsoft.com/office/drawing/2014/main" id="{AF25E205-FB73-6144-A91F-0AC8BDBDB573}"/>
              </a:ext>
            </a:extLst>
          </p:cNvPr>
          <p:cNvSpPr>
            <a:spLocks noGrp="1"/>
          </p:cNvSpPr>
          <p:nvPr>
            <p:ph type="body" sz="quarter" idx="24"/>
          </p:nvPr>
        </p:nvSpPr>
        <p:spPr>
          <a:xfrm>
            <a:off x="0" y="3252562"/>
            <a:ext cx="12192000"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06" name="Text Placeholder 14">
            <a:extLst>
              <a:ext uri="{FF2B5EF4-FFF2-40B4-BE49-F238E27FC236}">
                <a16:creationId xmlns:a16="http://schemas.microsoft.com/office/drawing/2014/main" id="{C86A3D22-B494-3646-9624-C95395EA7369}"/>
              </a:ext>
            </a:extLst>
          </p:cNvPr>
          <p:cNvSpPr>
            <a:spLocks noGrp="1"/>
          </p:cNvSpPr>
          <p:nvPr>
            <p:ph type="body" sz="quarter" idx="25"/>
          </p:nvPr>
        </p:nvSpPr>
        <p:spPr>
          <a:xfrm>
            <a:off x="-2" y="4076747"/>
            <a:ext cx="12192000"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07" name="Text Placeholder 14">
            <a:extLst>
              <a:ext uri="{FF2B5EF4-FFF2-40B4-BE49-F238E27FC236}">
                <a16:creationId xmlns:a16="http://schemas.microsoft.com/office/drawing/2014/main" id="{E5DDDDAB-298E-C74A-AC21-9ED2A51BE979}"/>
              </a:ext>
            </a:extLst>
          </p:cNvPr>
          <p:cNvSpPr>
            <a:spLocks noGrp="1"/>
          </p:cNvSpPr>
          <p:nvPr>
            <p:ph type="body" sz="quarter" idx="26"/>
          </p:nvPr>
        </p:nvSpPr>
        <p:spPr>
          <a:xfrm>
            <a:off x="0" y="4876970"/>
            <a:ext cx="12191998"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08" name="Text Placeholder 14">
            <a:extLst>
              <a:ext uri="{FF2B5EF4-FFF2-40B4-BE49-F238E27FC236}">
                <a16:creationId xmlns:a16="http://schemas.microsoft.com/office/drawing/2014/main" id="{010987BD-A076-C749-A77C-A6CC7F534A06}"/>
              </a:ext>
            </a:extLst>
          </p:cNvPr>
          <p:cNvSpPr>
            <a:spLocks noGrp="1"/>
          </p:cNvSpPr>
          <p:nvPr>
            <p:ph type="body" sz="quarter" idx="27"/>
          </p:nvPr>
        </p:nvSpPr>
        <p:spPr>
          <a:xfrm>
            <a:off x="0" y="5680443"/>
            <a:ext cx="12192000"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5608075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umbered 1–6 (Gray) 2 Line Subhead">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userDrawn="1">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userDrawn="1">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940454E8-F734-BD40-A202-EB5600EDF13C}"/>
              </a:ext>
            </a:extLst>
          </p:cNvPr>
          <p:cNvSpPr>
            <a:spLocks noGrp="1"/>
          </p:cNvSpPr>
          <p:nvPr userDrawn="1">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BB0BB071-5269-5640-B070-89FF0B03A4B9}"/>
              </a:ext>
            </a:extLst>
          </p:cNvPr>
          <p:cNvSpPr>
            <a:spLocks noGrp="1"/>
          </p:cNvSpPr>
          <p:nvPr userDrawn="1">
            <p:ph type="subTitle" idx="19"/>
          </p:nvPr>
        </p:nvSpPr>
        <p:spPr>
          <a:xfrm>
            <a:off x="0" y="894825"/>
            <a:ext cx="12192000" cy="918546"/>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4" name="Picture 63">
            <a:extLst>
              <a:ext uri="{FF2B5EF4-FFF2-40B4-BE49-F238E27FC236}">
                <a16:creationId xmlns:a16="http://schemas.microsoft.com/office/drawing/2014/main" id="{58F30ED8-9F02-B94A-B638-792B1F585547}"/>
              </a:ext>
            </a:extLst>
          </p:cNvPr>
          <p:cNvPicPr>
            <a:picLocks noChangeAspect="1"/>
          </p:cNvPicPr>
          <p:nvPr userDrawn="1"/>
        </p:nvPicPr>
        <p:blipFill>
          <a:blip r:embed="rId2"/>
          <a:stretch>
            <a:fillRect/>
          </a:stretch>
        </p:blipFill>
        <p:spPr>
          <a:xfrm>
            <a:off x="581149" y="1546509"/>
            <a:ext cx="783637" cy="783637"/>
          </a:xfrm>
          <a:prstGeom prst="rect">
            <a:avLst/>
          </a:prstGeom>
        </p:spPr>
      </p:pic>
      <p:grpSp>
        <p:nvGrpSpPr>
          <p:cNvPr id="3" name="Group 2">
            <a:extLst>
              <a:ext uri="{FF2B5EF4-FFF2-40B4-BE49-F238E27FC236}">
                <a16:creationId xmlns:a16="http://schemas.microsoft.com/office/drawing/2014/main" id="{069E7FF5-3575-4248-8B22-FB99763D6D9F}"/>
              </a:ext>
            </a:extLst>
          </p:cNvPr>
          <p:cNvGrpSpPr/>
          <p:nvPr userDrawn="1"/>
        </p:nvGrpSpPr>
        <p:grpSpPr>
          <a:xfrm>
            <a:off x="468086" y="1863619"/>
            <a:ext cx="11368314" cy="783637"/>
            <a:chOff x="468086" y="1558819"/>
            <a:chExt cx="11368314" cy="783637"/>
          </a:xfrm>
        </p:grpSpPr>
        <p:sp>
          <p:nvSpPr>
            <p:cNvPr id="65" name="Rounded Rectangle 64">
              <a:extLst>
                <a:ext uri="{FF2B5EF4-FFF2-40B4-BE49-F238E27FC236}">
                  <a16:creationId xmlns:a16="http://schemas.microsoft.com/office/drawing/2014/main" id="{72CCC6EF-9990-D74B-8B50-93C8C7DC44FC}"/>
                </a:ext>
              </a:extLst>
            </p:cNvPr>
            <p:cNvSpPr/>
            <p:nvPr userDrawn="1"/>
          </p:nvSpPr>
          <p:spPr>
            <a:xfrm>
              <a:off x="1652500" y="1636788"/>
              <a:ext cx="10183900" cy="63128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5FE84385-C9DF-7E46-96CD-D5FA00414819}"/>
                </a:ext>
              </a:extLst>
            </p:cNvPr>
            <p:cNvGrpSpPr/>
            <p:nvPr userDrawn="1"/>
          </p:nvGrpSpPr>
          <p:grpSpPr>
            <a:xfrm>
              <a:off x="468086" y="1636788"/>
              <a:ext cx="1030664" cy="637863"/>
              <a:chOff x="468086" y="1636788"/>
              <a:chExt cx="949325" cy="637863"/>
            </a:xfrm>
          </p:grpSpPr>
          <p:sp>
            <p:nvSpPr>
              <p:cNvPr id="58" name="Rounded Rectangle 57">
                <a:extLst>
                  <a:ext uri="{FF2B5EF4-FFF2-40B4-BE49-F238E27FC236}">
                    <a16:creationId xmlns:a16="http://schemas.microsoft.com/office/drawing/2014/main" id="{73B01864-F2FE-924B-A106-C211D14FA55F}"/>
                  </a:ext>
                </a:extLst>
              </p:cNvPr>
              <p:cNvSpPr/>
              <p:nvPr userDrawn="1"/>
            </p:nvSpPr>
            <p:spPr>
              <a:xfrm>
                <a:off x="468086" y="1636788"/>
                <a:ext cx="860127" cy="637863"/>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9" name="Triangle 58">
                <a:extLst>
                  <a:ext uri="{FF2B5EF4-FFF2-40B4-BE49-F238E27FC236}">
                    <a16:creationId xmlns:a16="http://schemas.microsoft.com/office/drawing/2014/main" id="{56D06202-97CC-9844-8445-BFDF17480D3E}"/>
                  </a:ext>
                </a:extLst>
              </p:cNvPr>
              <p:cNvSpPr/>
              <p:nvPr userDrawn="1"/>
            </p:nvSpPr>
            <p:spPr>
              <a:xfrm rot="5400000">
                <a:off x="939214" y="1796454"/>
                <a:ext cx="637863"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44" name="Picture 143">
              <a:extLst>
                <a:ext uri="{FF2B5EF4-FFF2-40B4-BE49-F238E27FC236}">
                  <a16:creationId xmlns:a16="http://schemas.microsoft.com/office/drawing/2014/main" id="{D744874B-DE2F-3744-94EE-E955814EF80E}"/>
                </a:ext>
              </a:extLst>
            </p:cNvPr>
            <p:cNvPicPr>
              <a:picLocks noChangeAspect="1"/>
            </p:cNvPicPr>
            <p:nvPr userDrawn="1"/>
          </p:nvPicPr>
          <p:blipFill>
            <a:blip r:embed="rId2"/>
            <a:stretch>
              <a:fillRect/>
            </a:stretch>
          </p:blipFill>
          <p:spPr>
            <a:xfrm>
              <a:off x="612077" y="1558819"/>
              <a:ext cx="783637" cy="783637"/>
            </a:xfrm>
            <a:prstGeom prst="rect">
              <a:avLst/>
            </a:prstGeom>
          </p:spPr>
        </p:pic>
      </p:grpSp>
      <p:sp>
        <p:nvSpPr>
          <p:cNvPr id="48" name="Text Placeholder 14">
            <a:extLst>
              <a:ext uri="{FF2B5EF4-FFF2-40B4-BE49-F238E27FC236}">
                <a16:creationId xmlns:a16="http://schemas.microsoft.com/office/drawing/2014/main" id="{3B4BA508-9082-DE46-B627-CCE403FE1BB0}"/>
              </a:ext>
            </a:extLst>
          </p:cNvPr>
          <p:cNvSpPr>
            <a:spLocks noGrp="1"/>
          </p:cNvSpPr>
          <p:nvPr userDrawn="1">
            <p:ph type="body" sz="quarter" idx="22"/>
          </p:nvPr>
        </p:nvSpPr>
        <p:spPr>
          <a:xfrm>
            <a:off x="-13045" y="1959925"/>
            <a:ext cx="12192000"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grpSp>
        <p:nvGrpSpPr>
          <p:cNvPr id="8" name="Group 7">
            <a:extLst>
              <a:ext uri="{FF2B5EF4-FFF2-40B4-BE49-F238E27FC236}">
                <a16:creationId xmlns:a16="http://schemas.microsoft.com/office/drawing/2014/main" id="{25FE01DB-CD9E-6545-B16D-D85707A9882B}"/>
              </a:ext>
            </a:extLst>
          </p:cNvPr>
          <p:cNvGrpSpPr/>
          <p:nvPr userDrawn="1"/>
        </p:nvGrpSpPr>
        <p:grpSpPr>
          <a:xfrm>
            <a:off x="468236" y="2624127"/>
            <a:ext cx="11368314" cy="783637"/>
            <a:chOff x="468236" y="2319327"/>
            <a:chExt cx="11368314" cy="783637"/>
          </a:xfrm>
        </p:grpSpPr>
        <p:sp>
          <p:nvSpPr>
            <p:cNvPr id="61" name="Rounded Rectangle 60">
              <a:extLst>
                <a:ext uri="{FF2B5EF4-FFF2-40B4-BE49-F238E27FC236}">
                  <a16:creationId xmlns:a16="http://schemas.microsoft.com/office/drawing/2014/main" id="{9FF08071-55E9-BC44-B990-B3778839B87A}"/>
                </a:ext>
              </a:extLst>
            </p:cNvPr>
            <p:cNvSpPr/>
            <p:nvPr userDrawn="1"/>
          </p:nvSpPr>
          <p:spPr>
            <a:xfrm>
              <a:off x="1652650" y="2397296"/>
              <a:ext cx="10183900" cy="63128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EB00CA53-58D0-2C43-B8D2-B2804BEE281E}"/>
                </a:ext>
              </a:extLst>
            </p:cNvPr>
            <p:cNvGrpSpPr/>
            <p:nvPr userDrawn="1"/>
          </p:nvGrpSpPr>
          <p:grpSpPr>
            <a:xfrm>
              <a:off x="468236" y="2397296"/>
              <a:ext cx="1030664" cy="637863"/>
              <a:chOff x="468086" y="1636788"/>
              <a:chExt cx="949325" cy="637863"/>
            </a:xfrm>
          </p:grpSpPr>
          <p:sp>
            <p:nvSpPr>
              <p:cNvPr id="69" name="Rounded Rectangle 68">
                <a:extLst>
                  <a:ext uri="{FF2B5EF4-FFF2-40B4-BE49-F238E27FC236}">
                    <a16:creationId xmlns:a16="http://schemas.microsoft.com/office/drawing/2014/main" id="{9FDB5936-06C7-8645-8921-D5FEA04B0A5B}"/>
                  </a:ext>
                </a:extLst>
              </p:cNvPr>
              <p:cNvSpPr/>
              <p:nvPr userDrawn="1"/>
            </p:nvSpPr>
            <p:spPr>
              <a:xfrm>
                <a:off x="468086" y="1636788"/>
                <a:ext cx="860127" cy="637863"/>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70" name="Triangle 69">
                <a:extLst>
                  <a:ext uri="{FF2B5EF4-FFF2-40B4-BE49-F238E27FC236}">
                    <a16:creationId xmlns:a16="http://schemas.microsoft.com/office/drawing/2014/main" id="{45EB4904-A4B7-4D47-A875-CBDADEBBF79F}"/>
                  </a:ext>
                </a:extLst>
              </p:cNvPr>
              <p:cNvSpPr/>
              <p:nvPr userDrawn="1"/>
            </p:nvSpPr>
            <p:spPr>
              <a:xfrm rot="5400000">
                <a:off x="939214" y="1796454"/>
                <a:ext cx="637863"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63" name="Picture 62">
              <a:extLst>
                <a:ext uri="{FF2B5EF4-FFF2-40B4-BE49-F238E27FC236}">
                  <a16:creationId xmlns:a16="http://schemas.microsoft.com/office/drawing/2014/main" id="{858DA4CB-B016-824B-B492-2AA9DD231029}"/>
                </a:ext>
              </a:extLst>
            </p:cNvPr>
            <p:cNvPicPr>
              <a:picLocks noChangeAspect="1"/>
            </p:cNvPicPr>
            <p:nvPr userDrawn="1"/>
          </p:nvPicPr>
          <p:blipFill>
            <a:blip r:embed="rId3"/>
            <a:stretch>
              <a:fillRect/>
            </a:stretch>
          </p:blipFill>
          <p:spPr>
            <a:xfrm>
              <a:off x="536027" y="2319327"/>
              <a:ext cx="783637" cy="783637"/>
            </a:xfrm>
            <a:prstGeom prst="rect">
              <a:avLst/>
            </a:prstGeom>
          </p:spPr>
        </p:pic>
      </p:grpSp>
      <p:grpSp>
        <p:nvGrpSpPr>
          <p:cNvPr id="7" name="Group 6">
            <a:extLst>
              <a:ext uri="{FF2B5EF4-FFF2-40B4-BE49-F238E27FC236}">
                <a16:creationId xmlns:a16="http://schemas.microsoft.com/office/drawing/2014/main" id="{5A983E3E-086C-3C45-BA0B-12E4E8DB98EE}"/>
              </a:ext>
            </a:extLst>
          </p:cNvPr>
          <p:cNvGrpSpPr/>
          <p:nvPr userDrawn="1"/>
        </p:nvGrpSpPr>
        <p:grpSpPr>
          <a:xfrm>
            <a:off x="468086" y="3385954"/>
            <a:ext cx="11368314" cy="783637"/>
            <a:chOff x="468086" y="3081154"/>
            <a:chExt cx="11368314" cy="783637"/>
          </a:xfrm>
        </p:grpSpPr>
        <p:sp>
          <p:nvSpPr>
            <p:cNvPr id="77" name="Rounded Rectangle 76">
              <a:extLst>
                <a:ext uri="{FF2B5EF4-FFF2-40B4-BE49-F238E27FC236}">
                  <a16:creationId xmlns:a16="http://schemas.microsoft.com/office/drawing/2014/main" id="{D63BA91F-0A17-4B44-8A5F-9ADA0553EDFA}"/>
                </a:ext>
              </a:extLst>
            </p:cNvPr>
            <p:cNvSpPr/>
            <p:nvPr userDrawn="1"/>
          </p:nvSpPr>
          <p:spPr>
            <a:xfrm>
              <a:off x="1652500" y="3159123"/>
              <a:ext cx="10183900" cy="63128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8829A52D-B63F-D344-8713-E4888C41EA6F}"/>
                </a:ext>
              </a:extLst>
            </p:cNvPr>
            <p:cNvGrpSpPr/>
            <p:nvPr userDrawn="1"/>
          </p:nvGrpSpPr>
          <p:grpSpPr>
            <a:xfrm>
              <a:off x="468086" y="3159123"/>
              <a:ext cx="1030664" cy="637863"/>
              <a:chOff x="468086" y="1636788"/>
              <a:chExt cx="949325" cy="637863"/>
            </a:xfrm>
          </p:grpSpPr>
          <p:sp>
            <p:nvSpPr>
              <p:cNvPr id="80" name="Rounded Rectangle 79">
                <a:extLst>
                  <a:ext uri="{FF2B5EF4-FFF2-40B4-BE49-F238E27FC236}">
                    <a16:creationId xmlns:a16="http://schemas.microsoft.com/office/drawing/2014/main" id="{5D3591A1-4EBA-1542-9AF6-07ED4D8A80CF}"/>
                  </a:ext>
                </a:extLst>
              </p:cNvPr>
              <p:cNvSpPr/>
              <p:nvPr userDrawn="1"/>
            </p:nvSpPr>
            <p:spPr>
              <a:xfrm>
                <a:off x="468086" y="1636788"/>
                <a:ext cx="860127" cy="637863"/>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81" name="Triangle 80">
                <a:extLst>
                  <a:ext uri="{FF2B5EF4-FFF2-40B4-BE49-F238E27FC236}">
                    <a16:creationId xmlns:a16="http://schemas.microsoft.com/office/drawing/2014/main" id="{821763D5-1386-EE4A-A0F2-8A968E38B442}"/>
                  </a:ext>
                </a:extLst>
              </p:cNvPr>
              <p:cNvSpPr/>
              <p:nvPr userDrawn="1"/>
            </p:nvSpPr>
            <p:spPr>
              <a:xfrm rot="5400000">
                <a:off x="939214" y="1796454"/>
                <a:ext cx="637863"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79" name="Picture 78">
              <a:extLst>
                <a:ext uri="{FF2B5EF4-FFF2-40B4-BE49-F238E27FC236}">
                  <a16:creationId xmlns:a16="http://schemas.microsoft.com/office/drawing/2014/main" id="{00564C10-7EE9-8240-9EE0-8E7CEB42C21D}"/>
                </a:ext>
              </a:extLst>
            </p:cNvPr>
            <p:cNvPicPr>
              <a:picLocks noChangeAspect="1"/>
            </p:cNvPicPr>
            <p:nvPr userDrawn="1"/>
          </p:nvPicPr>
          <p:blipFill>
            <a:blip r:embed="rId4"/>
            <a:stretch>
              <a:fillRect/>
            </a:stretch>
          </p:blipFill>
          <p:spPr>
            <a:xfrm>
              <a:off x="535877" y="3081154"/>
              <a:ext cx="783637" cy="783637"/>
            </a:xfrm>
            <a:prstGeom prst="rect">
              <a:avLst/>
            </a:prstGeom>
          </p:spPr>
        </p:pic>
      </p:grpSp>
      <p:grpSp>
        <p:nvGrpSpPr>
          <p:cNvPr id="6" name="Group 5">
            <a:extLst>
              <a:ext uri="{FF2B5EF4-FFF2-40B4-BE49-F238E27FC236}">
                <a16:creationId xmlns:a16="http://schemas.microsoft.com/office/drawing/2014/main" id="{91034C11-25BB-6E40-B52D-A19E9861A669}"/>
              </a:ext>
            </a:extLst>
          </p:cNvPr>
          <p:cNvGrpSpPr/>
          <p:nvPr userDrawn="1"/>
        </p:nvGrpSpPr>
        <p:grpSpPr>
          <a:xfrm>
            <a:off x="468086" y="4147228"/>
            <a:ext cx="11368314" cy="783637"/>
            <a:chOff x="468086" y="3842428"/>
            <a:chExt cx="11368314" cy="783637"/>
          </a:xfrm>
        </p:grpSpPr>
        <p:sp>
          <p:nvSpPr>
            <p:cNvPr id="86" name="Rounded Rectangle 85">
              <a:extLst>
                <a:ext uri="{FF2B5EF4-FFF2-40B4-BE49-F238E27FC236}">
                  <a16:creationId xmlns:a16="http://schemas.microsoft.com/office/drawing/2014/main" id="{3105BD6E-ACD8-1048-BB0C-E64E3355F9C6}"/>
                </a:ext>
              </a:extLst>
            </p:cNvPr>
            <p:cNvSpPr/>
            <p:nvPr userDrawn="1"/>
          </p:nvSpPr>
          <p:spPr>
            <a:xfrm>
              <a:off x="1652500" y="3920397"/>
              <a:ext cx="10183900" cy="63128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D0B2BE3A-58B6-794D-99CB-33820F178906}"/>
                </a:ext>
              </a:extLst>
            </p:cNvPr>
            <p:cNvGrpSpPr/>
            <p:nvPr userDrawn="1"/>
          </p:nvGrpSpPr>
          <p:grpSpPr>
            <a:xfrm>
              <a:off x="468086" y="3920397"/>
              <a:ext cx="1030664" cy="637863"/>
              <a:chOff x="468086" y="1636788"/>
              <a:chExt cx="949325" cy="637863"/>
            </a:xfrm>
          </p:grpSpPr>
          <p:sp>
            <p:nvSpPr>
              <p:cNvPr id="89" name="Rounded Rectangle 88">
                <a:extLst>
                  <a:ext uri="{FF2B5EF4-FFF2-40B4-BE49-F238E27FC236}">
                    <a16:creationId xmlns:a16="http://schemas.microsoft.com/office/drawing/2014/main" id="{9E309F37-B05C-B04C-9042-FEECEAEF7B1E}"/>
                  </a:ext>
                </a:extLst>
              </p:cNvPr>
              <p:cNvSpPr/>
              <p:nvPr userDrawn="1"/>
            </p:nvSpPr>
            <p:spPr>
              <a:xfrm>
                <a:off x="468086" y="1636788"/>
                <a:ext cx="860127" cy="637863"/>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90" name="Triangle 89">
                <a:extLst>
                  <a:ext uri="{FF2B5EF4-FFF2-40B4-BE49-F238E27FC236}">
                    <a16:creationId xmlns:a16="http://schemas.microsoft.com/office/drawing/2014/main" id="{242108F7-29E7-0749-A0A7-72FA2A682076}"/>
                  </a:ext>
                </a:extLst>
              </p:cNvPr>
              <p:cNvSpPr/>
              <p:nvPr userDrawn="1"/>
            </p:nvSpPr>
            <p:spPr>
              <a:xfrm rot="5400000">
                <a:off x="939214" y="1796454"/>
                <a:ext cx="637863"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88" name="Picture 87">
              <a:extLst>
                <a:ext uri="{FF2B5EF4-FFF2-40B4-BE49-F238E27FC236}">
                  <a16:creationId xmlns:a16="http://schemas.microsoft.com/office/drawing/2014/main" id="{F5DC0C4E-F424-A94B-9EBA-34C82BC9B525}"/>
                </a:ext>
              </a:extLst>
            </p:cNvPr>
            <p:cNvPicPr>
              <a:picLocks noChangeAspect="1"/>
            </p:cNvPicPr>
            <p:nvPr userDrawn="1"/>
          </p:nvPicPr>
          <p:blipFill>
            <a:blip r:embed="rId5"/>
            <a:stretch>
              <a:fillRect/>
            </a:stretch>
          </p:blipFill>
          <p:spPr>
            <a:xfrm>
              <a:off x="523177" y="3842428"/>
              <a:ext cx="783637" cy="783637"/>
            </a:xfrm>
            <a:prstGeom prst="rect">
              <a:avLst/>
            </a:prstGeom>
          </p:spPr>
        </p:pic>
      </p:grpSp>
      <p:grpSp>
        <p:nvGrpSpPr>
          <p:cNvPr id="5" name="Group 4">
            <a:extLst>
              <a:ext uri="{FF2B5EF4-FFF2-40B4-BE49-F238E27FC236}">
                <a16:creationId xmlns:a16="http://schemas.microsoft.com/office/drawing/2014/main" id="{A151489C-2CA8-6A4C-A133-B414DF7999EF}"/>
              </a:ext>
            </a:extLst>
          </p:cNvPr>
          <p:cNvGrpSpPr/>
          <p:nvPr userDrawn="1"/>
        </p:nvGrpSpPr>
        <p:grpSpPr>
          <a:xfrm>
            <a:off x="468086" y="4909916"/>
            <a:ext cx="11368314" cy="783637"/>
            <a:chOff x="468086" y="4605116"/>
            <a:chExt cx="11368314" cy="783637"/>
          </a:xfrm>
        </p:grpSpPr>
        <p:sp>
          <p:nvSpPr>
            <p:cNvPr id="92" name="Rounded Rectangle 91">
              <a:extLst>
                <a:ext uri="{FF2B5EF4-FFF2-40B4-BE49-F238E27FC236}">
                  <a16:creationId xmlns:a16="http://schemas.microsoft.com/office/drawing/2014/main" id="{4256C1EB-AAE7-B24A-8A77-6BE079702CFF}"/>
                </a:ext>
              </a:extLst>
            </p:cNvPr>
            <p:cNvSpPr/>
            <p:nvPr userDrawn="1"/>
          </p:nvSpPr>
          <p:spPr>
            <a:xfrm>
              <a:off x="1652500" y="4683085"/>
              <a:ext cx="10183900" cy="63128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14BEC4AC-9216-5340-AA60-E42F1DDCF38C}"/>
                </a:ext>
              </a:extLst>
            </p:cNvPr>
            <p:cNvGrpSpPr/>
            <p:nvPr userDrawn="1"/>
          </p:nvGrpSpPr>
          <p:grpSpPr>
            <a:xfrm>
              <a:off x="468086" y="4683085"/>
              <a:ext cx="1030664" cy="637863"/>
              <a:chOff x="468086" y="1636788"/>
              <a:chExt cx="949325" cy="637863"/>
            </a:xfrm>
          </p:grpSpPr>
          <p:sp>
            <p:nvSpPr>
              <p:cNvPr id="96" name="Rounded Rectangle 95">
                <a:extLst>
                  <a:ext uri="{FF2B5EF4-FFF2-40B4-BE49-F238E27FC236}">
                    <a16:creationId xmlns:a16="http://schemas.microsoft.com/office/drawing/2014/main" id="{E8522049-B7E9-A04B-9905-0491D107923E}"/>
                  </a:ext>
                </a:extLst>
              </p:cNvPr>
              <p:cNvSpPr/>
              <p:nvPr userDrawn="1"/>
            </p:nvSpPr>
            <p:spPr>
              <a:xfrm>
                <a:off x="468086" y="1636788"/>
                <a:ext cx="860127" cy="637863"/>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97" name="Triangle 96">
                <a:extLst>
                  <a:ext uri="{FF2B5EF4-FFF2-40B4-BE49-F238E27FC236}">
                    <a16:creationId xmlns:a16="http://schemas.microsoft.com/office/drawing/2014/main" id="{0B998583-6F3E-C940-B56A-EFBE3F71EAC6}"/>
                  </a:ext>
                </a:extLst>
              </p:cNvPr>
              <p:cNvSpPr/>
              <p:nvPr userDrawn="1"/>
            </p:nvSpPr>
            <p:spPr>
              <a:xfrm rot="5400000">
                <a:off x="939214" y="1796454"/>
                <a:ext cx="637863"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94" name="Picture 93">
              <a:extLst>
                <a:ext uri="{FF2B5EF4-FFF2-40B4-BE49-F238E27FC236}">
                  <a16:creationId xmlns:a16="http://schemas.microsoft.com/office/drawing/2014/main" id="{630CB319-0D71-1343-96E8-3A6656CD3F56}"/>
                </a:ext>
              </a:extLst>
            </p:cNvPr>
            <p:cNvPicPr>
              <a:picLocks noChangeAspect="1"/>
            </p:cNvPicPr>
            <p:nvPr userDrawn="1"/>
          </p:nvPicPr>
          <p:blipFill>
            <a:blip r:embed="rId6"/>
            <a:stretch>
              <a:fillRect/>
            </a:stretch>
          </p:blipFill>
          <p:spPr>
            <a:xfrm>
              <a:off x="535877" y="4605116"/>
              <a:ext cx="783637" cy="783637"/>
            </a:xfrm>
            <a:prstGeom prst="rect">
              <a:avLst/>
            </a:prstGeom>
          </p:spPr>
        </p:pic>
      </p:grpSp>
      <p:grpSp>
        <p:nvGrpSpPr>
          <p:cNvPr id="4" name="Group 3">
            <a:extLst>
              <a:ext uri="{FF2B5EF4-FFF2-40B4-BE49-F238E27FC236}">
                <a16:creationId xmlns:a16="http://schemas.microsoft.com/office/drawing/2014/main" id="{A99E3EB4-E652-E248-982E-73E9C14BFFBC}"/>
              </a:ext>
            </a:extLst>
          </p:cNvPr>
          <p:cNvGrpSpPr/>
          <p:nvPr userDrawn="1"/>
        </p:nvGrpSpPr>
        <p:grpSpPr>
          <a:xfrm>
            <a:off x="468086" y="5671190"/>
            <a:ext cx="11368314" cy="783637"/>
            <a:chOff x="468086" y="5366390"/>
            <a:chExt cx="11368314" cy="783637"/>
          </a:xfrm>
        </p:grpSpPr>
        <p:sp>
          <p:nvSpPr>
            <p:cNvPr id="99" name="Rounded Rectangle 98">
              <a:extLst>
                <a:ext uri="{FF2B5EF4-FFF2-40B4-BE49-F238E27FC236}">
                  <a16:creationId xmlns:a16="http://schemas.microsoft.com/office/drawing/2014/main" id="{DF1D594D-1083-A148-9787-1FD7415A5EBE}"/>
                </a:ext>
              </a:extLst>
            </p:cNvPr>
            <p:cNvSpPr/>
            <p:nvPr userDrawn="1"/>
          </p:nvSpPr>
          <p:spPr>
            <a:xfrm>
              <a:off x="1652500" y="5444359"/>
              <a:ext cx="10183900" cy="631285"/>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F1A2131D-3FC5-E243-BBC2-E97A4CC2BCF2}"/>
                </a:ext>
              </a:extLst>
            </p:cNvPr>
            <p:cNvGrpSpPr/>
            <p:nvPr userDrawn="1"/>
          </p:nvGrpSpPr>
          <p:grpSpPr>
            <a:xfrm>
              <a:off x="468086" y="5444359"/>
              <a:ext cx="1030664" cy="637863"/>
              <a:chOff x="468086" y="1636788"/>
              <a:chExt cx="949325" cy="637863"/>
            </a:xfrm>
          </p:grpSpPr>
          <p:sp>
            <p:nvSpPr>
              <p:cNvPr id="102" name="Rounded Rectangle 101">
                <a:extLst>
                  <a:ext uri="{FF2B5EF4-FFF2-40B4-BE49-F238E27FC236}">
                    <a16:creationId xmlns:a16="http://schemas.microsoft.com/office/drawing/2014/main" id="{42834DDC-3D54-ED4A-9685-4E36DA7061F2}"/>
                  </a:ext>
                </a:extLst>
              </p:cNvPr>
              <p:cNvSpPr/>
              <p:nvPr userDrawn="1"/>
            </p:nvSpPr>
            <p:spPr>
              <a:xfrm>
                <a:off x="468086" y="1636788"/>
                <a:ext cx="860127" cy="637863"/>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03" name="Triangle 102">
                <a:extLst>
                  <a:ext uri="{FF2B5EF4-FFF2-40B4-BE49-F238E27FC236}">
                    <a16:creationId xmlns:a16="http://schemas.microsoft.com/office/drawing/2014/main" id="{9B0A1CB7-8814-0842-9545-C546377B0547}"/>
                  </a:ext>
                </a:extLst>
              </p:cNvPr>
              <p:cNvSpPr/>
              <p:nvPr userDrawn="1"/>
            </p:nvSpPr>
            <p:spPr>
              <a:xfrm rot="5400000">
                <a:off x="939214" y="1796454"/>
                <a:ext cx="637863"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01" name="Picture 100">
              <a:extLst>
                <a:ext uri="{FF2B5EF4-FFF2-40B4-BE49-F238E27FC236}">
                  <a16:creationId xmlns:a16="http://schemas.microsoft.com/office/drawing/2014/main" id="{5E5EEF83-2F08-D346-A4B6-EA6E7B48CC61}"/>
                </a:ext>
              </a:extLst>
            </p:cNvPr>
            <p:cNvPicPr>
              <a:picLocks noChangeAspect="1"/>
            </p:cNvPicPr>
            <p:nvPr userDrawn="1"/>
          </p:nvPicPr>
          <p:blipFill>
            <a:blip r:embed="rId7"/>
            <a:stretch>
              <a:fillRect/>
            </a:stretch>
          </p:blipFill>
          <p:spPr>
            <a:xfrm>
              <a:off x="535877" y="5366390"/>
              <a:ext cx="783637" cy="783637"/>
            </a:xfrm>
            <a:prstGeom prst="rect">
              <a:avLst/>
            </a:prstGeom>
          </p:spPr>
        </p:pic>
      </p:grpSp>
      <p:sp>
        <p:nvSpPr>
          <p:cNvPr id="104" name="Text Placeholder 14">
            <a:extLst>
              <a:ext uri="{FF2B5EF4-FFF2-40B4-BE49-F238E27FC236}">
                <a16:creationId xmlns:a16="http://schemas.microsoft.com/office/drawing/2014/main" id="{A7D22D29-6D19-0D40-A6AE-C0926C043623}"/>
              </a:ext>
            </a:extLst>
          </p:cNvPr>
          <p:cNvSpPr>
            <a:spLocks noGrp="1"/>
          </p:cNvSpPr>
          <p:nvPr>
            <p:ph type="body" sz="quarter" idx="23"/>
          </p:nvPr>
        </p:nvSpPr>
        <p:spPr>
          <a:xfrm>
            <a:off x="-13045" y="2721752"/>
            <a:ext cx="12170864"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05" name="Text Placeholder 14">
            <a:extLst>
              <a:ext uri="{FF2B5EF4-FFF2-40B4-BE49-F238E27FC236}">
                <a16:creationId xmlns:a16="http://schemas.microsoft.com/office/drawing/2014/main" id="{AF25E205-FB73-6144-A91F-0AC8BDBDB573}"/>
              </a:ext>
            </a:extLst>
          </p:cNvPr>
          <p:cNvSpPr>
            <a:spLocks noGrp="1"/>
          </p:cNvSpPr>
          <p:nvPr>
            <p:ph type="body" sz="quarter" idx="24"/>
          </p:nvPr>
        </p:nvSpPr>
        <p:spPr>
          <a:xfrm>
            <a:off x="-13045" y="3481330"/>
            <a:ext cx="12192000"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06" name="Text Placeholder 14">
            <a:extLst>
              <a:ext uri="{FF2B5EF4-FFF2-40B4-BE49-F238E27FC236}">
                <a16:creationId xmlns:a16="http://schemas.microsoft.com/office/drawing/2014/main" id="{C86A3D22-B494-3646-9624-C95395EA7369}"/>
              </a:ext>
            </a:extLst>
          </p:cNvPr>
          <p:cNvSpPr>
            <a:spLocks noGrp="1"/>
          </p:cNvSpPr>
          <p:nvPr>
            <p:ph type="body" sz="quarter" idx="25"/>
          </p:nvPr>
        </p:nvSpPr>
        <p:spPr>
          <a:xfrm>
            <a:off x="7086" y="4218367"/>
            <a:ext cx="12171869"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07" name="Text Placeholder 14">
            <a:extLst>
              <a:ext uri="{FF2B5EF4-FFF2-40B4-BE49-F238E27FC236}">
                <a16:creationId xmlns:a16="http://schemas.microsoft.com/office/drawing/2014/main" id="{E5DDDDAB-298E-C74A-AC21-9ED2A51BE979}"/>
              </a:ext>
            </a:extLst>
          </p:cNvPr>
          <p:cNvSpPr>
            <a:spLocks noGrp="1"/>
          </p:cNvSpPr>
          <p:nvPr>
            <p:ph type="body" sz="quarter" idx="26"/>
          </p:nvPr>
        </p:nvSpPr>
        <p:spPr>
          <a:xfrm>
            <a:off x="0" y="5002735"/>
            <a:ext cx="12171869"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08" name="Text Placeholder 14">
            <a:extLst>
              <a:ext uri="{FF2B5EF4-FFF2-40B4-BE49-F238E27FC236}">
                <a16:creationId xmlns:a16="http://schemas.microsoft.com/office/drawing/2014/main" id="{010987BD-A076-C749-A77C-A6CC7F534A06}"/>
              </a:ext>
            </a:extLst>
          </p:cNvPr>
          <p:cNvSpPr>
            <a:spLocks noGrp="1"/>
          </p:cNvSpPr>
          <p:nvPr>
            <p:ph type="body" sz="quarter" idx="27"/>
          </p:nvPr>
        </p:nvSpPr>
        <p:spPr>
          <a:xfrm>
            <a:off x="0" y="5750907"/>
            <a:ext cx="12157819"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35465220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umbered 1–6 (Blue) 1 Line Subhead">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userDrawn="1">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userDrawn="1">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940454E8-F734-BD40-A202-EB5600EDF13C}"/>
              </a:ext>
            </a:extLst>
          </p:cNvPr>
          <p:cNvSpPr>
            <a:spLocks noGrp="1"/>
          </p:cNvSpPr>
          <p:nvPr userDrawn="1">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BB0BB071-5269-5640-B070-89FF0B03A4B9}"/>
              </a:ext>
            </a:extLst>
          </p:cNvPr>
          <p:cNvSpPr>
            <a:spLocks noGrp="1"/>
          </p:cNvSpPr>
          <p:nvPr userDrawn="1">
            <p:ph type="subTitle" idx="19"/>
          </p:nvPr>
        </p:nvSpPr>
        <p:spPr>
          <a:xfrm>
            <a:off x="0" y="894825"/>
            <a:ext cx="12192000" cy="618208"/>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26" name="Group 25">
            <a:extLst>
              <a:ext uri="{FF2B5EF4-FFF2-40B4-BE49-F238E27FC236}">
                <a16:creationId xmlns:a16="http://schemas.microsoft.com/office/drawing/2014/main" id="{CE9C4F02-9DA5-AA49-A29F-24D9664CEB15}"/>
              </a:ext>
            </a:extLst>
          </p:cNvPr>
          <p:cNvGrpSpPr/>
          <p:nvPr userDrawn="1"/>
        </p:nvGrpSpPr>
        <p:grpSpPr>
          <a:xfrm>
            <a:off x="464275" y="1546509"/>
            <a:ext cx="11372126" cy="783637"/>
            <a:chOff x="464275" y="1787809"/>
            <a:chExt cx="11372126" cy="783637"/>
          </a:xfrm>
        </p:grpSpPr>
        <p:sp>
          <p:nvSpPr>
            <p:cNvPr id="65" name="Rounded Rectangle 64">
              <a:extLst>
                <a:ext uri="{FF2B5EF4-FFF2-40B4-BE49-F238E27FC236}">
                  <a16:creationId xmlns:a16="http://schemas.microsoft.com/office/drawing/2014/main" id="{72CCC6EF-9990-D74B-8B50-93C8C7DC44FC}"/>
                </a:ext>
              </a:extLst>
            </p:cNvPr>
            <p:cNvSpPr/>
            <p:nvPr userDrawn="1"/>
          </p:nvSpPr>
          <p:spPr>
            <a:xfrm>
              <a:off x="1652501" y="1871510"/>
              <a:ext cx="10183900"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C2B4ED86-9BAB-894C-888C-8C055E014AE0}"/>
                </a:ext>
              </a:extLst>
            </p:cNvPr>
            <p:cNvGrpSpPr/>
            <p:nvPr userDrawn="1"/>
          </p:nvGrpSpPr>
          <p:grpSpPr>
            <a:xfrm>
              <a:off x="464275" y="1872298"/>
              <a:ext cx="1034475" cy="637863"/>
              <a:chOff x="482600" y="1863494"/>
              <a:chExt cx="774122" cy="520142"/>
            </a:xfrm>
            <a:solidFill>
              <a:srgbClr val="A9C5DC"/>
            </a:solidFill>
          </p:grpSpPr>
          <p:sp>
            <p:nvSpPr>
              <p:cNvPr id="67" name="Rounded Rectangle 66">
                <a:extLst>
                  <a:ext uri="{FF2B5EF4-FFF2-40B4-BE49-F238E27FC236}">
                    <a16:creationId xmlns:a16="http://schemas.microsoft.com/office/drawing/2014/main" id="{90F8E8C8-969D-C644-8BB4-FDF487BDFD1E}"/>
                  </a:ext>
                </a:extLst>
              </p:cNvPr>
              <p:cNvSpPr/>
              <p:nvPr userDrawn="1"/>
            </p:nvSpPr>
            <p:spPr>
              <a:xfrm>
                <a:off x="482600" y="1863494"/>
                <a:ext cx="701386" cy="52014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68" name="Triangle 67">
                <a:extLst>
                  <a:ext uri="{FF2B5EF4-FFF2-40B4-BE49-F238E27FC236}">
                    <a16:creationId xmlns:a16="http://schemas.microsoft.com/office/drawing/2014/main" id="{30CFFD1A-BF5F-5846-B3DF-45756FB9D0A6}"/>
                  </a:ext>
                </a:extLst>
              </p:cNvPr>
              <p:cNvSpPr/>
              <p:nvPr userDrawn="1"/>
            </p:nvSpPr>
            <p:spPr>
              <a:xfrm rot="5400000">
                <a:off x="866779" y="1993693"/>
                <a:ext cx="520142" cy="2597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64" name="Picture 63">
              <a:extLst>
                <a:ext uri="{FF2B5EF4-FFF2-40B4-BE49-F238E27FC236}">
                  <a16:creationId xmlns:a16="http://schemas.microsoft.com/office/drawing/2014/main" id="{58F30ED8-9F02-B94A-B638-792B1F585547}"/>
                </a:ext>
              </a:extLst>
            </p:cNvPr>
            <p:cNvPicPr>
              <a:picLocks noChangeAspect="1"/>
            </p:cNvPicPr>
            <p:nvPr userDrawn="1"/>
          </p:nvPicPr>
          <p:blipFill>
            <a:blip r:embed="rId2"/>
            <a:stretch>
              <a:fillRect/>
            </a:stretch>
          </p:blipFill>
          <p:spPr>
            <a:xfrm>
              <a:off x="581149" y="1787809"/>
              <a:ext cx="783637" cy="783637"/>
            </a:xfrm>
            <a:prstGeom prst="rect">
              <a:avLst/>
            </a:prstGeom>
          </p:spPr>
        </p:pic>
      </p:grpSp>
      <p:grpSp>
        <p:nvGrpSpPr>
          <p:cNvPr id="24" name="Group 23">
            <a:extLst>
              <a:ext uri="{FF2B5EF4-FFF2-40B4-BE49-F238E27FC236}">
                <a16:creationId xmlns:a16="http://schemas.microsoft.com/office/drawing/2014/main" id="{771985D9-DFB7-454F-A466-589806F3F2E0}"/>
              </a:ext>
            </a:extLst>
          </p:cNvPr>
          <p:cNvGrpSpPr/>
          <p:nvPr userDrawn="1"/>
        </p:nvGrpSpPr>
        <p:grpSpPr>
          <a:xfrm>
            <a:off x="451575" y="2352375"/>
            <a:ext cx="11384826" cy="783637"/>
            <a:chOff x="451575" y="2568275"/>
            <a:chExt cx="11384826" cy="783637"/>
          </a:xfrm>
        </p:grpSpPr>
        <p:sp>
          <p:nvSpPr>
            <p:cNvPr id="72" name="Rounded Rectangle 71">
              <a:extLst>
                <a:ext uri="{FF2B5EF4-FFF2-40B4-BE49-F238E27FC236}">
                  <a16:creationId xmlns:a16="http://schemas.microsoft.com/office/drawing/2014/main" id="{46997525-7379-834A-8300-5D32675AEF01}"/>
                </a:ext>
              </a:extLst>
            </p:cNvPr>
            <p:cNvSpPr/>
            <p:nvPr userDrawn="1"/>
          </p:nvSpPr>
          <p:spPr>
            <a:xfrm>
              <a:off x="1652501" y="2640208"/>
              <a:ext cx="10183900"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1FDDF044-B585-ED48-9F38-9C8E3A9E8D33}"/>
                </a:ext>
              </a:extLst>
            </p:cNvPr>
            <p:cNvGrpSpPr/>
            <p:nvPr userDrawn="1"/>
          </p:nvGrpSpPr>
          <p:grpSpPr>
            <a:xfrm>
              <a:off x="451575" y="2640208"/>
              <a:ext cx="1034475" cy="637863"/>
              <a:chOff x="482600" y="1863494"/>
              <a:chExt cx="774122" cy="520142"/>
            </a:xfrm>
            <a:solidFill>
              <a:srgbClr val="336699"/>
            </a:solidFill>
          </p:grpSpPr>
          <p:sp>
            <p:nvSpPr>
              <p:cNvPr id="75" name="Rounded Rectangle 74">
                <a:extLst>
                  <a:ext uri="{FF2B5EF4-FFF2-40B4-BE49-F238E27FC236}">
                    <a16:creationId xmlns:a16="http://schemas.microsoft.com/office/drawing/2014/main" id="{B742FA2F-94CA-A247-B870-2516D6D9C36D}"/>
                  </a:ext>
                </a:extLst>
              </p:cNvPr>
              <p:cNvSpPr/>
              <p:nvPr userDrawn="1"/>
            </p:nvSpPr>
            <p:spPr>
              <a:xfrm>
                <a:off x="482600" y="1863494"/>
                <a:ext cx="701386" cy="52014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76" name="Triangle 75">
                <a:extLst>
                  <a:ext uri="{FF2B5EF4-FFF2-40B4-BE49-F238E27FC236}">
                    <a16:creationId xmlns:a16="http://schemas.microsoft.com/office/drawing/2014/main" id="{EE64B964-E04D-C04C-A15D-FA017F275DE4}"/>
                  </a:ext>
                </a:extLst>
              </p:cNvPr>
              <p:cNvSpPr/>
              <p:nvPr userDrawn="1"/>
            </p:nvSpPr>
            <p:spPr>
              <a:xfrm rot="5400000">
                <a:off x="866779" y="1993693"/>
                <a:ext cx="520142" cy="2597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74" name="Picture 73">
              <a:extLst>
                <a:ext uri="{FF2B5EF4-FFF2-40B4-BE49-F238E27FC236}">
                  <a16:creationId xmlns:a16="http://schemas.microsoft.com/office/drawing/2014/main" id="{DA8A00F7-8BBF-7143-96AA-A70364D4D918}"/>
                </a:ext>
              </a:extLst>
            </p:cNvPr>
            <p:cNvPicPr>
              <a:picLocks noChangeAspect="1"/>
            </p:cNvPicPr>
            <p:nvPr userDrawn="1"/>
          </p:nvPicPr>
          <p:blipFill>
            <a:blip r:embed="rId3"/>
            <a:stretch>
              <a:fillRect/>
            </a:stretch>
          </p:blipFill>
          <p:spPr>
            <a:xfrm>
              <a:off x="530349" y="2568275"/>
              <a:ext cx="783637" cy="783637"/>
            </a:xfrm>
            <a:prstGeom prst="rect">
              <a:avLst/>
            </a:prstGeom>
          </p:spPr>
        </p:pic>
      </p:grpSp>
      <p:grpSp>
        <p:nvGrpSpPr>
          <p:cNvPr id="23" name="Group 22">
            <a:extLst>
              <a:ext uri="{FF2B5EF4-FFF2-40B4-BE49-F238E27FC236}">
                <a16:creationId xmlns:a16="http://schemas.microsoft.com/office/drawing/2014/main" id="{6D8CEE68-6E21-E246-A5B7-50EBE0E1D078}"/>
              </a:ext>
            </a:extLst>
          </p:cNvPr>
          <p:cNvGrpSpPr/>
          <p:nvPr userDrawn="1"/>
        </p:nvGrpSpPr>
        <p:grpSpPr>
          <a:xfrm>
            <a:off x="451575" y="3165322"/>
            <a:ext cx="11384826" cy="783637"/>
            <a:chOff x="451575" y="3355822"/>
            <a:chExt cx="11384826" cy="783637"/>
          </a:xfrm>
        </p:grpSpPr>
        <p:sp>
          <p:nvSpPr>
            <p:cNvPr id="82" name="Rounded Rectangle 81">
              <a:extLst>
                <a:ext uri="{FF2B5EF4-FFF2-40B4-BE49-F238E27FC236}">
                  <a16:creationId xmlns:a16="http://schemas.microsoft.com/office/drawing/2014/main" id="{339DAF9A-3D3D-0943-BBEE-D9D77055181D}"/>
                </a:ext>
              </a:extLst>
            </p:cNvPr>
            <p:cNvSpPr/>
            <p:nvPr userDrawn="1"/>
          </p:nvSpPr>
          <p:spPr>
            <a:xfrm>
              <a:off x="1652501" y="3435113"/>
              <a:ext cx="10183900"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EF3592A1-C551-9E49-9371-8C8D82CA6BDB}"/>
                </a:ext>
              </a:extLst>
            </p:cNvPr>
            <p:cNvGrpSpPr/>
            <p:nvPr userDrawn="1"/>
          </p:nvGrpSpPr>
          <p:grpSpPr>
            <a:xfrm>
              <a:off x="451575" y="3435113"/>
              <a:ext cx="1034475" cy="637863"/>
              <a:chOff x="482600" y="1863494"/>
              <a:chExt cx="774122" cy="520142"/>
            </a:xfrm>
            <a:solidFill>
              <a:srgbClr val="212940"/>
            </a:solidFill>
          </p:grpSpPr>
          <p:sp>
            <p:nvSpPr>
              <p:cNvPr id="85" name="Rounded Rectangle 84">
                <a:extLst>
                  <a:ext uri="{FF2B5EF4-FFF2-40B4-BE49-F238E27FC236}">
                    <a16:creationId xmlns:a16="http://schemas.microsoft.com/office/drawing/2014/main" id="{73F6E46F-0168-A64E-9863-74A4B1482A9B}"/>
                  </a:ext>
                </a:extLst>
              </p:cNvPr>
              <p:cNvSpPr/>
              <p:nvPr userDrawn="1"/>
            </p:nvSpPr>
            <p:spPr>
              <a:xfrm>
                <a:off x="482600" y="1863494"/>
                <a:ext cx="701386" cy="52014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95" name="Triangle 94">
                <a:extLst>
                  <a:ext uri="{FF2B5EF4-FFF2-40B4-BE49-F238E27FC236}">
                    <a16:creationId xmlns:a16="http://schemas.microsoft.com/office/drawing/2014/main" id="{B617F1AB-18DD-C443-9137-FA566478CDCF}"/>
                  </a:ext>
                </a:extLst>
              </p:cNvPr>
              <p:cNvSpPr/>
              <p:nvPr userDrawn="1"/>
            </p:nvSpPr>
            <p:spPr>
              <a:xfrm rot="5400000">
                <a:off x="866779" y="1993693"/>
                <a:ext cx="520142" cy="2597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28" name="Picture 127">
              <a:extLst>
                <a:ext uri="{FF2B5EF4-FFF2-40B4-BE49-F238E27FC236}">
                  <a16:creationId xmlns:a16="http://schemas.microsoft.com/office/drawing/2014/main" id="{7C89390D-87DB-444C-AE66-609ED1A171B5}"/>
                </a:ext>
              </a:extLst>
            </p:cNvPr>
            <p:cNvPicPr>
              <a:picLocks noChangeAspect="1"/>
            </p:cNvPicPr>
            <p:nvPr userDrawn="1"/>
          </p:nvPicPr>
          <p:blipFill>
            <a:blip r:embed="rId4"/>
            <a:stretch>
              <a:fillRect/>
            </a:stretch>
          </p:blipFill>
          <p:spPr>
            <a:xfrm>
              <a:off x="513693" y="3355822"/>
              <a:ext cx="783637" cy="783637"/>
            </a:xfrm>
            <a:prstGeom prst="rect">
              <a:avLst/>
            </a:prstGeom>
          </p:spPr>
        </p:pic>
      </p:grpSp>
      <p:grpSp>
        <p:nvGrpSpPr>
          <p:cNvPr id="27" name="Group 26">
            <a:extLst>
              <a:ext uri="{FF2B5EF4-FFF2-40B4-BE49-F238E27FC236}">
                <a16:creationId xmlns:a16="http://schemas.microsoft.com/office/drawing/2014/main" id="{2AF136CA-7AD3-8544-A1A8-07AAD1A25B1F}"/>
              </a:ext>
            </a:extLst>
          </p:cNvPr>
          <p:cNvGrpSpPr/>
          <p:nvPr userDrawn="1"/>
        </p:nvGrpSpPr>
        <p:grpSpPr>
          <a:xfrm>
            <a:off x="464275" y="3965422"/>
            <a:ext cx="11372126" cy="783637"/>
            <a:chOff x="464275" y="4130522"/>
            <a:chExt cx="11372126" cy="783637"/>
          </a:xfrm>
        </p:grpSpPr>
        <p:sp>
          <p:nvSpPr>
            <p:cNvPr id="130" name="Rounded Rectangle 129">
              <a:extLst>
                <a:ext uri="{FF2B5EF4-FFF2-40B4-BE49-F238E27FC236}">
                  <a16:creationId xmlns:a16="http://schemas.microsoft.com/office/drawing/2014/main" id="{A3AE87A7-E6D9-D147-B6E2-DB1CC8AFFF96}"/>
                </a:ext>
              </a:extLst>
            </p:cNvPr>
            <p:cNvSpPr/>
            <p:nvPr userDrawn="1"/>
          </p:nvSpPr>
          <p:spPr>
            <a:xfrm>
              <a:off x="1652501" y="4214223"/>
              <a:ext cx="10183900"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1" name="Group 130">
              <a:extLst>
                <a:ext uri="{FF2B5EF4-FFF2-40B4-BE49-F238E27FC236}">
                  <a16:creationId xmlns:a16="http://schemas.microsoft.com/office/drawing/2014/main" id="{FBFAF366-4AAE-9240-9ED8-B477BA6816E4}"/>
                </a:ext>
              </a:extLst>
            </p:cNvPr>
            <p:cNvGrpSpPr/>
            <p:nvPr userDrawn="1"/>
          </p:nvGrpSpPr>
          <p:grpSpPr>
            <a:xfrm>
              <a:off x="464275" y="4215011"/>
              <a:ext cx="1034475" cy="637863"/>
              <a:chOff x="482600" y="1863494"/>
              <a:chExt cx="774122" cy="520142"/>
            </a:xfrm>
            <a:solidFill>
              <a:srgbClr val="A9C5DC"/>
            </a:solidFill>
          </p:grpSpPr>
          <p:sp>
            <p:nvSpPr>
              <p:cNvPr id="133" name="Rounded Rectangle 132">
                <a:extLst>
                  <a:ext uri="{FF2B5EF4-FFF2-40B4-BE49-F238E27FC236}">
                    <a16:creationId xmlns:a16="http://schemas.microsoft.com/office/drawing/2014/main" id="{8A953B46-A6AD-0C43-A9D4-AE0BEED03FE1}"/>
                  </a:ext>
                </a:extLst>
              </p:cNvPr>
              <p:cNvSpPr/>
              <p:nvPr userDrawn="1"/>
            </p:nvSpPr>
            <p:spPr>
              <a:xfrm>
                <a:off x="482600" y="1863494"/>
                <a:ext cx="701386" cy="52014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34" name="Triangle 133">
                <a:extLst>
                  <a:ext uri="{FF2B5EF4-FFF2-40B4-BE49-F238E27FC236}">
                    <a16:creationId xmlns:a16="http://schemas.microsoft.com/office/drawing/2014/main" id="{D6CAAB0D-A1D9-2F43-9A82-35ED440B5D9B}"/>
                  </a:ext>
                </a:extLst>
              </p:cNvPr>
              <p:cNvSpPr/>
              <p:nvPr userDrawn="1"/>
            </p:nvSpPr>
            <p:spPr>
              <a:xfrm rot="5400000">
                <a:off x="866779" y="1993693"/>
                <a:ext cx="520142" cy="2597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32" name="Picture 131">
              <a:extLst>
                <a:ext uri="{FF2B5EF4-FFF2-40B4-BE49-F238E27FC236}">
                  <a16:creationId xmlns:a16="http://schemas.microsoft.com/office/drawing/2014/main" id="{A7ACDEA3-5BFC-C649-86D6-AB92D896AC0A}"/>
                </a:ext>
              </a:extLst>
            </p:cNvPr>
            <p:cNvPicPr>
              <a:picLocks noChangeAspect="1"/>
            </p:cNvPicPr>
            <p:nvPr userDrawn="1"/>
          </p:nvPicPr>
          <p:blipFill>
            <a:blip r:embed="rId5"/>
            <a:stretch>
              <a:fillRect/>
            </a:stretch>
          </p:blipFill>
          <p:spPr>
            <a:xfrm>
              <a:off x="530349" y="4130522"/>
              <a:ext cx="783637" cy="783637"/>
            </a:xfrm>
            <a:prstGeom prst="rect">
              <a:avLst/>
            </a:prstGeom>
          </p:spPr>
        </p:pic>
      </p:grpSp>
      <p:grpSp>
        <p:nvGrpSpPr>
          <p:cNvPr id="28" name="Group 27">
            <a:extLst>
              <a:ext uri="{FF2B5EF4-FFF2-40B4-BE49-F238E27FC236}">
                <a16:creationId xmlns:a16="http://schemas.microsoft.com/office/drawing/2014/main" id="{BF84CA4F-22E3-5C4F-BF89-45422920850A}"/>
              </a:ext>
            </a:extLst>
          </p:cNvPr>
          <p:cNvGrpSpPr/>
          <p:nvPr userDrawn="1"/>
        </p:nvGrpSpPr>
        <p:grpSpPr>
          <a:xfrm>
            <a:off x="451575" y="4771288"/>
            <a:ext cx="11384826" cy="783637"/>
            <a:chOff x="451575" y="4910988"/>
            <a:chExt cx="11384826" cy="783637"/>
          </a:xfrm>
        </p:grpSpPr>
        <p:sp>
          <p:nvSpPr>
            <p:cNvPr id="136" name="Rounded Rectangle 135">
              <a:extLst>
                <a:ext uri="{FF2B5EF4-FFF2-40B4-BE49-F238E27FC236}">
                  <a16:creationId xmlns:a16="http://schemas.microsoft.com/office/drawing/2014/main" id="{B6F5A210-FF80-5B4C-91A9-CC0EB7319F67}"/>
                </a:ext>
              </a:extLst>
            </p:cNvPr>
            <p:cNvSpPr/>
            <p:nvPr userDrawn="1"/>
          </p:nvSpPr>
          <p:spPr>
            <a:xfrm>
              <a:off x="1652501" y="4982921"/>
              <a:ext cx="10183900"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28B0773E-8FFB-AF45-8F36-5BDB95CBD854}"/>
                </a:ext>
              </a:extLst>
            </p:cNvPr>
            <p:cNvGrpSpPr/>
            <p:nvPr userDrawn="1"/>
          </p:nvGrpSpPr>
          <p:grpSpPr>
            <a:xfrm>
              <a:off x="451575" y="4982921"/>
              <a:ext cx="1034475" cy="637863"/>
              <a:chOff x="482600" y="1863494"/>
              <a:chExt cx="774122" cy="520142"/>
            </a:xfrm>
            <a:solidFill>
              <a:srgbClr val="336699"/>
            </a:solidFill>
          </p:grpSpPr>
          <p:sp>
            <p:nvSpPr>
              <p:cNvPr id="139" name="Rounded Rectangle 138">
                <a:extLst>
                  <a:ext uri="{FF2B5EF4-FFF2-40B4-BE49-F238E27FC236}">
                    <a16:creationId xmlns:a16="http://schemas.microsoft.com/office/drawing/2014/main" id="{1FC09A27-2E8F-884F-9B69-B79394F5BD87}"/>
                  </a:ext>
                </a:extLst>
              </p:cNvPr>
              <p:cNvSpPr/>
              <p:nvPr userDrawn="1"/>
            </p:nvSpPr>
            <p:spPr>
              <a:xfrm>
                <a:off x="482600" y="1863494"/>
                <a:ext cx="701386" cy="52014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40" name="Triangle 139">
                <a:extLst>
                  <a:ext uri="{FF2B5EF4-FFF2-40B4-BE49-F238E27FC236}">
                    <a16:creationId xmlns:a16="http://schemas.microsoft.com/office/drawing/2014/main" id="{888BB54F-9F79-5B42-9F2D-95410116C216}"/>
                  </a:ext>
                </a:extLst>
              </p:cNvPr>
              <p:cNvSpPr/>
              <p:nvPr userDrawn="1"/>
            </p:nvSpPr>
            <p:spPr>
              <a:xfrm rot="5400000">
                <a:off x="866779" y="1993693"/>
                <a:ext cx="520142" cy="2597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38" name="Picture 137">
              <a:extLst>
                <a:ext uri="{FF2B5EF4-FFF2-40B4-BE49-F238E27FC236}">
                  <a16:creationId xmlns:a16="http://schemas.microsoft.com/office/drawing/2014/main" id="{0ADF6505-41E3-594E-8662-D7D89FF2FA48}"/>
                </a:ext>
              </a:extLst>
            </p:cNvPr>
            <p:cNvPicPr>
              <a:picLocks noChangeAspect="1"/>
            </p:cNvPicPr>
            <p:nvPr userDrawn="1"/>
          </p:nvPicPr>
          <p:blipFill>
            <a:blip r:embed="rId6"/>
            <a:stretch>
              <a:fillRect/>
            </a:stretch>
          </p:blipFill>
          <p:spPr>
            <a:xfrm>
              <a:off x="530349" y="4910988"/>
              <a:ext cx="783637" cy="783637"/>
            </a:xfrm>
            <a:prstGeom prst="rect">
              <a:avLst/>
            </a:prstGeom>
          </p:spPr>
        </p:pic>
      </p:grpSp>
      <p:grpSp>
        <p:nvGrpSpPr>
          <p:cNvPr id="29" name="Group 28">
            <a:extLst>
              <a:ext uri="{FF2B5EF4-FFF2-40B4-BE49-F238E27FC236}">
                <a16:creationId xmlns:a16="http://schemas.microsoft.com/office/drawing/2014/main" id="{FE885592-1AE1-5C43-AFD3-129A6C91096E}"/>
              </a:ext>
            </a:extLst>
          </p:cNvPr>
          <p:cNvGrpSpPr/>
          <p:nvPr userDrawn="1"/>
        </p:nvGrpSpPr>
        <p:grpSpPr>
          <a:xfrm>
            <a:off x="451575" y="5596935"/>
            <a:ext cx="11384826" cy="783637"/>
            <a:chOff x="451575" y="5711235"/>
            <a:chExt cx="11384826" cy="783637"/>
          </a:xfrm>
        </p:grpSpPr>
        <p:sp>
          <p:nvSpPr>
            <p:cNvPr id="142" name="Rounded Rectangle 141">
              <a:extLst>
                <a:ext uri="{FF2B5EF4-FFF2-40B4-BE49-F238E27FC236}">
                  <a16:creationId xmlns:a16="http://schemas.microsoft.com/office/drawing/2014/main" id="{77FBFB53-A081-C642-87DD-1482AA74B9AE}"/>
                </a:ext>
              </a:extLst>
            </p:cNvPr>
            <p:cNvSpPr/>
            <p:nvPr userDrawn="1"/>
          </p:nvSpPr>
          <p:spPr>
            <a:xfrm>
              <a:off x="1652501" y="5777826"/>
              <a:ext cx="10183900"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895B848A-C30E-6B44-AD47-7B2E35E4D5DD}"/>
                </a:ext>
              </a:extLst>
            </p:cNvPr>
            <p:cNvGrpSpPr/>
            <p:nvPr userDrawn="1"/>
          </p:nvGrpSpPr>
          <p:grpSpPr>
            <a:xfrm>
              <a:off x="451575" y="5777826"/>
              <a:ext cx="1034475" cy="637863"/>
              <a:chOff x="482600" y="1863494"/>
              <a:chExt cx="774122" cy="520142"/>
            </a:xfrm>
            <a:solidFill>
              <a:srgbClr val="212940"/>
            </a:solidFill>
          </p:grpSpPr>
          <p:sp>
            <p:nvSpPr>
              <p:cNvPr id="145" name="Rounded Rectangle 144">
                <a:extLst>
                  <a:ext uri="{FF2B5EF4-FFF2-40B4-BE49-F238E27FC236}">
                    <a16:creationId xmlns:a16="http://schemas.microsoft.com/office/drawing/2014/main" id="{BCECDE36-E19E-194D-9903-32B5D0AD37E2}"/>
                  </a:ext>
                </a:extLst>
              </p:cNvPr>
              <p:cNvSpPr/>
              <p:nvPr userDrawn="1"/>
            </p:nvSpPr>
            <p:spPr>
              <a:xfrm>
                <a:off x="482600" y="1863494"/>
                <a:ext cx="701386" cy="52014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46" name="Triangle 145">
                <a:extLst>
                  <a:ext uri="{FF2B5EF4-FFF2-40B4-BE49-F238E27FC236}">
                    <a16:creationId xmlns:a16="http://schemas.microsoft.com/office/drawing/2014/main" id="{48C7C453-A54D-FF4C-AFB1-FDA13A31DF57}"/>
                  </a:ext>
                </a:extLst>
              </p:cNvPr>
              <p:cNvSpPr/>
              <p:nvPr userDrawn="1"/>
            </p:nvSpPr>
            <p:spPr>
              <a:xfrm rot="5400000">
                <a:off x="866779" y="1993693"/>
                <a:ext cx="520142" cy="2597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44" name="Picture 143">
              <a:extLst>
                <a:ext uri="{FF2B5EF4-FFF2-40B4-BE49-F238E27FC236}">
                  <a16:creationId xmlns:a16="http://schemas.microsoft.com/office/drawing/2014/main" id="{D744874B-DE2F-3744-94EE-E955814EF80E}"/>
                </a:ext>
              </a:extLst>
            </p:cNvPr>
            <p:cNvPicPr>
              <a:picLocks noChangeAspect="1"/>
            </p:cNvPicPr>
            <p:nvPr userDrawn="1"/>
          </p:nvPicPr>
          <p:blipFill>
            <a:blip r:embed="rId7"/>
            <a:stretch>
              <a:fillRect/>
            </a:stretch>
          </p:blipFill>
          <p:spPr>
            <a:xfrm>
              <a:off x="526393" y="5711235"/>
              <a:ext cx="783637" cy="783637"/>
            </a:xfrm>
            <a:prstGeom prst="rect">
              <a:avLst/>
            </a:prstGeom>
          </p:spPr>
        </p:pic>
      </p:grpSp>
      <p:sp>
        <p:nvSpPr>
          <p:cNvPr id="48" name="Text Placeholder 14">
            <a:extLst>
              <a:ext uri="{FF2B5EF4-FFF2-40B4-BE49-F238E27FC236}">
                <a16:creationId xmlns:a16="http://schemas.microsoft.com/office/drawing/2014/main" id="{3B4BA508-9082-DE46-B627-CCE403FE1BB0}"/>
              </a:ext>
            </a:extLst>
          </p:cNvPr>
          <p:cNvSpPr>
            <a:spLocks noGrp="1"/>
          </p:cNvSpPr>
          <p:nvPr>
            <p:ph type="body" sz="quarter" idx="22"/>
          </p:nvPr>
        </p:nvSpPr>
        <p:spPr>
          <a:xfrm>
            <a:off x="-3" y="1642966"/>
            <a:ext cx="12192001"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49" name="Text Placeholder 14">
            <a:extLst>
              <a:ext uri="{FF2B5EF4-FFF2-40B4-BE49-F238E27FC236}">
                <a16:creationId xmlns:a16="http://schemas.microsoft.com/office/drawing/2014/main" id="{0640D6AF-EA34-8F44-BA22-8CCA4B310479}"/>
              </a:ext>
            </a:extLst>
          </p:cNvPr>
          <p:cNvSpPr>
            <a:spLocks noGrp="1"/>
          </p:cNvSpPr>
          <p:nvPr>
            <p:ph type="body" sz="quarter" idx="23"/>
          </p:nvPr>
        </p:nvSpPr>
        <p:spPr>
          <a:xfrm>
            <a:off x="0" y="2431098"/>
            <a:ext cx="12192000"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0" name="Text Placeholder 14">
            <a:extLst>
              <a:ext uri="{FF2B5EF4-FFF2-40B4-BE49-F238E27FC236}">
                <a16:creationId xmlns:a16="http://schemas.microsoft.com/office/drawing/2014/main" id="{243EC835-A7D5-BB4F-949A-EFB08FF037CC}"/>
              </a:ext>
            </a:extLst>
          </p:cNvPr>
          <p:cNvSpPr>
            <a:spLocks noGrp="1"/>
          </p:cNvSpPr>
          <p:nvPr>
            <p:ph type="body" sz="quarter" idx="24"/>
          </p:nvPr>
        </p:nvSpPr>
        <p:spPr>
          <a:xfrm>
            <a:off x="-2" y="3241861"/>
            <a:ext cx="12192001"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1" name="Text Placeholder 14">
            <a:extLst>
              <a:ext uri="{FF2B5EF4-FFF2-40B4-BE49-F238E27FC236}">
                <a16:creationId xmlns:a16="http://schemas.microsoft.com/office/drawing/2014/main" id="{159E0552-7D7A-9941-9FB2-DFA58E833C1F}"/>
              </a:ext>
            </a:extLst>
          </p:cNvPr>
          <p:cNvSpPr>
            <a:spLocks noGrp="1"/>
          </p:cNvSpPr>
          <p:nvPr>
            <p:ph type="body" sz="quarter" idx="25"/>
          </p:nvPr>
        </p:nvSpPr>
        <p:spPr>
          <a:xfrm>
            <a:off x="0" y="4039850"/>
            <a:ext cx="12192000"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2" name="Text Placeholder 14">
            <a:extLst>
              <a:ext uri="{FF2B5EF4-FFF2-40B4-BE49-F238E27FC236}">
                <a16:creationId xmlns:a16="http://schemas.microsoft.com/office/drawing/2014/main" id="{86CBE83B-0555-2B4A-8E4A-5F292D277A27}"/>
              </a:ext>
            </a:extLst>
          </p:cNvPr>
          <p:cNvSpPr>
            <a:spLocks noGrp="1"/>
          </p:cNvSpPr>
          <p:nvPr>
            <p:ph type="body" sz="quarter" idx="26"/>
          </p:nvPr>
        </p:nvSpPr>
        <p:spPr>
          <a:xfrm>
            <a:off x="0" y="4839950"/>
            <a:ext cx="12192000"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3" name="Text Placeholder 14">
            <a:extLst>
              <a:ext uri="{FF2B5EF4-FFF2-40B4-BE49-F238E27FC236}">
                <a16:creationId xmlns:a16="http://schemas.microsoft.com/office/drawing/2014/main" id="{A3A6461B-FC63-BE4D-8507-D0D508EFD8F0}"/>
              </a:ext>
            </a:extLst>
          </p:cNvPr>
          <p:cNvSpPr>
            <a:spLocks noGrp="1"/>
          </p:cNvSpPr>
          <p:nvPr>
            <p:ph type="body" sz="quarter" idx="27"/>
          </p:nvPr>
        </p:nvSpPr>
        <p:spPr>
          <a:xfrm>
            <a:off x="0" y="5665122"/>
            <a:ext cx="12192000"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16227879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umbered 1–6 (Blue) 2 Line Subhead">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userDrawn="1">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userDrawn="1">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940454E8-F734-BD40-A202-EB5600EDF13C}"/>
              </a:ext>
            </a:extLst>
          </p:cNvPr>
          <p:cNvSpPr>
            <a:spLocks noGrp="1"/>
          </p:cNvSpPr>
          <p:nvPr userDrawn="1">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BB0BB071-5269-5640-B070-89FF0B03A4B9}"/>
              </a:ext>
            </a:extLst>
          </p:cNvPr>
          <p:cNvSpPr>
            <a:spLocks noGrp="1"/>
          </p:cNvSpPr>
          <p:nvPr userDrawn="1">
            <p:ph type="subTitle" idx="19"/>
          </p:nvPr>
        </p:nvSpPr>
        <p:spPr>
          <a:xfrm>
            <a:off x="0" y="894824"/>
            <a:ext cx="12192000" cy="867883"/>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26" name="Group 25">
            <a:extLst>
              <a:ext uri="{FF2B5EF4-FFF2-40B4-BE49-F238E27FC236}">
                <a16:creationId xmlns:a16="http://schemas.microsoft.com/office/drawing/2014/main" id="{CE9C4F02-9DA5-AA49-A29F-24D9664CEB15}"/>
              </a:ext>
            </a:extLst>
          </p:cNvPr>
          <p:cNvGrpSpPr/>
          <p:nvPr userDrawn="1"/>
        </p:nvGrpSpPr>
        <p:grpSpPr>
          <a:xfrm>
            <a:off x="464275" y="1787809"/>
            <a:ext cx="11372126" cy="783637"/>
            <a:chOff x="464275" y="1787809"/>
            <a:chExt cx="11372126" cy="783637"/>
          </a:xfrm>
        </p:grpSpPr>
        <p:sp>
          <p:nvSpPr>
            <p:cNvPr id="65" name="Rounded Rectangle 64">
              <a:extLst>
                <a:ext uri="{FF2B5EF4-FFF2-40B4-BE49-F238E27FC236}">
                  <a16:creationId xmlns:a16="http://schemas.microsoft.com/office/drawing/2014/main" id="{72CCC6EF-9990-D74B-8B50-93C8C7DC44FC}"/>
                </a:ext>
              </a:extLst>
            </p:cNvPr>
            <p:cNvSpPr/>
            <p:nvPr userDrawn="1"/>
          </p:nvSpPr>
          <p:spPr>
            <a:xfrm>
              <a:off x="1652501" y="1871510"/>
              <a:ext cx="10183900"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C2B4ED86-9BAB-894C-888C-8C055E014AE0}"/>
                </a:ext>
              </a:extLst>
            </p:cNvPr>
            <p:cNvGrpSpPr/>
            <p:nvPr userDrawn="1"/>
          </p:nvGrpSpPr>
          <p:grpSpPr>
            <a:xfrm>
              <a:off x="464275" y="1872298"/>
              <a:ext cx="1034475" cy="637863"/>
              <a:chOff x="482600" y="1863494"/>
              <a:chExt cx="774122" cy="520142"/>
            </a:xfrm>
            <a:solidFill>
              <a:srgbClr val="A9C5DC"/>
            </a:solidFill>
          </p:grpSpPr>
          <p:sp>
            <p:nvSpPr>
              <p:cNvPr id="67" name="Rounded Rectangle 66">
                <a:extLst>
                  <a:ext uri="{FF2B5EF4-FFF2-40B4-BE49-F238E27FC236}">
                    <a16:creationId xmlns:a16="http://schemas.microsoft.com/office/drawing/2014/main" id="{90F8E8C8-969D-C644-8BB4-FDF487BDFD1E}"/>
                  </a:ext>
                </a:extLst>
              </p:cNvPr>
              <p:cNvSpPr/>
              <p:nvPr userDrawn="1"/>
            </p:nvSpPr>
            <p:spPr>
              <a:xfrm>
                <a:off x="482600" y="1863494"/>
                <a:ext cx="701386" cy="52014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68" name="Triangle 67">
                <a:extLst>
                  <a:ext uri="{FF2B5EF4-FFF2-40B4-BE49-F238E27FC236}">
                    <a16:creationId xmlns:a16="http://schemas.microsoft.com/office/drawing/2014/main" id="{30CFFD1A-BF5F-5846-B3DF-45756FB9D0A6}"/>
                  </a:ext>
                </a:extLst>
              </p:cNvPr>
              <p:cNvSpPr/>
              <p:nvPr userDrawn="1"/>
            </p:nvSpPr>
            <p:spPr>
              <a:xfrm rot="5400000">
                <a:off x="866779" y="1993693"/>
                <a:ext cx="520142" cy="2597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64" name="Picture 63">
              <a:extLst>
                <a:ext uri="{FF2B5EF4-FFF2-40B4-BE49-F238E27FC236}">
                  <a16:creationId xmlns:a16="http://schemas.microsoft.com/office/drawing/2014/main" id="{58F30ED8-9F02-B94A-B638-792B1F585547}"/>
                </a:ext>
              </a:extLst>
            </p:cNvPr>
            <p:cNvPicPr>
              <a:picLocks noChangeAspect="1"/>
            </p:cNvPicPr>
            <p:nvPr userDrawn="1"/>
          </p:nvPicPr>
          <p:blipFill>
            <a:blip r:embed="rId2"/>
            <a:stretch>
              <a:fillRect/>
            </a:stretch>
          </p:blipFill>
          <p:spPr>
            <a:xfrm>
              <a:off x="581149" y="1787809"/>
              <a:ext cx="783637" cy="783637"/>
            </a:xfrm>
            <a:prstGeom prst="rect">
              <a:avLst/>
            </a:prstGeom>
          </p:spPr>
        </p:pic>
      </p:grpSp>
      <p:grpSp>
        <p:nvGrpSpPr>
          <p:cNvPr id="24" name="Group 23">
            <a:extLst>
              <a:ext uri="{FF2B5EF4-FFF2-40B4-BE49-F238E27FC236}">
                <a16:creationId xmlns:a16="http://schemas.microsoft.com/office/drawing/2014/main" id="{771985D9-DFB7-454F-A466-589806F3F2E0}"/>
              </a:ext>
            </a:extLst>
          </p:cNvPr>
          <p:cNvGrpSpPr/>
          <p:nvPr userDrawn="1"/>
        </p:nvGrpSpPr>
        <p:grpSpPr>
          <a:xfrm>
            <a:off x="451575" y="2568275"/>
            <a:ext cx="11384826" cy="783637"/>
            <a:chOff x="451575" y="2568275"/>
            <a:chExt cx="11384826" cy="783637"/>
          </a:xfrm>
        </p:grpSpPr>
        <p:sp>
          <p:nvSpPr>
            <p:cNvPr id="72" name="Rounded Rectangle 71">
              <a:extLst>
                <a:ext uri="{FF2B5EF4-FFF2-40B4-BE49-F238E27FC236}">
                  <a16:creationId xmlns:a16="http://schemas.microsoft.com/office/drawing/2014/main" id="{46997525-7379-834A-8300-5D32675AEF01}"/>
                </a:ext>
              </a:extLst>
            </p:cNvPr>
            <p:cNvSpPr/>
            <p:nvPr userDrawn="1"/>
          </p:nvSpPr>
          <p:spPr>
            <a:xfrm>
              <a:off x="1652501" y="2640208"/>
              <a:ext cx="10183900"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1FDDF044-B585-ED48-9F38-9C8E3A9E8D33}"/>
                </a:ext>
              </a:extLst>
            </p:cNvPr>
            <p:cNvGrpSpPr/>
            <p:nvPr userDrawn="1"/>
          </p:nvGrpSpPr>
          <p:grpSpPr>
            <a:xfrm>
              <a:off x="451575" y="2640208"/>
              <a:ext cx="1034475" cy="637863"/>
              <a:chOff x="482600" y="1863494"/>
              <a:chExt cx="774122" cy="520142"/>
            </a:xfrm>
            <a:solidFill>
              <a:srgbClr val="336699"/>
            </a:solidFill>
          </p:grpSpPr>
          <p:sp>
            <p:nvSpPr>
              <p:cNvPr id="75" name="Rounded Rectangle 74">
                <a:extLst>
                  <a:ext uri="{FF2B5EF4-FFF2-40B4-BE49-F238E27FC236}">
                    <a16:creationId xmlns:a16="http://schemas.microsoft.com/office/drawing/2014/main" id="{B742FA2F-94CA-A247-B870-2516D6D9C36D}"/>
                  </a:ext>
                </a:extLst>
              </p:cNvPr>
              <p:cNvSpPr/>
              <p:nvPr userDrawn="1"/>
            </p:nvSpPr>
            <p:spPr>
              <a:xfrm>
                <a:off x="482600" y="1863494"/>
                <a:ext cx="701386" cy="52014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76" name="Triangle 75">
                <a:extLst>
                  <a:ext uri="{FF2B5EF4-FFF2-40B4-BE49-F238E27FC236}">
                    <a16:creationId xmlns:a16="http://schemas.microsoft.com/office/drawing/2014/main" id="{EE64B964-E04D-C04C-A15D-FA017F275DE4}"/>
                  </a:ext>
                </a:extLst>
              </p:cNvPr>
              <p:cNvSpPr/>
              <p:nvPr userDrawn="1"/>
            </p:nvSpPr>
            <p:spPr>
              <a:xfrm rot="5400000">
                <a:off x="866779" y="1993693"/>
                <a:ext cx="520142" cy="2597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74" name="Picture 73">
              <a:extLst>
                <a:ext uri="{FF2B5EF4-FFF2-40B4-BE49-F238E27FC236}">
                  <a16:creationId xmlns:a16="http://schemas.microsoft.com/office/drawing/2014/main" id="{DA8A00F7-8BBF-7143-96AA-A70364D4D918}"/>
                </a:ext>
              </a:extLst>
            </p:cNvPr>
            <p:cNvPicPr>
              <a:picLocks noChangeAspect="1"/>
            </p:cNvPicPr>
            <p:nvPr userDrawn="1"/>
          </p:nvPicPr>
          <p:blipFill>
            <a:blip r:embed="rId3"/>
            <a:stretch>
              <a:fillRect/>
            </a:stretch>
          </p:blipFill>
          <p:spPr>
            <a:xfrm>
              <a:off x="530349" y="2568275"/>
              <a:ext cx="783637" cy="783637"/>
            </a:xfrm>
            <a:prstGeom prst="rect">
              <a:avLst/>
            </a:prstGeom>
          </p:spPr>
        </p:pic>
      </p:grpSp>
      <p:grpSp>
        <p:nvGrpSpPr>
          <p:cNvPr id="23" name="Group 22">
            <a:extLst>
              <a:ext uri="{FF2B5EF4-FFF2-40B4-BE49-F238E27FC236}">
                <a16:creationId xmlns:a16="http://schemas.microsoft.com/office/drawing/2014/main" id="{6D8CEE68-6E21-E246-A5B7-50EBE0E1D078}"/>
              </a:ext>
            </a:extLst>
          </p:cNvPr>
          <p:cNvGrpSpPr/>
          <p:nvPr userDrawn="1"/>
        </p:nvGrpSpPr>
        <p:grpSpPr>
          <a:xfrm>
            <a:off x="451575" y="3355822"/>
            <a:ext cx="11384826" cy="783637"/>
            <a:chOff x="451575" y="3355822"/>
            <a:chExt cx="11384826" cy="783637"/>
          </a:xfrm>
        </p:grpSpPr>
        <p:sp>
          <p:nvSpPr>
            <p:cNvPr id="82" name="Rounded Rectangle 81">
              <a:extLst>
                <a:ext uri="{FF2B5EF4-FFF2-40B4-BE49-F238E27FC236}">
                  <a16:creationId xmlns:a16="http://schemas.microsoft.com/office/drawing/2014/main" id="{339DAF9A-3D3D-0943-BBEE-D9D77055181D}"/>
                </a:ext>
              </a:extLst>
            </p:cNvPr>
            <p:cNvSpPr/>
            <p:nvPr userDrawn="1"/>
          </p:nvSpPr>
          <p:spPr>
            <a:xfrm>
              <a:off x="1652501" y="3435113"/>
              <a:ext cx="10183900"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EF3592A1-C551-9E49-9371-8C8D82CA6BDB}"/>
                </a:ext>
              </a:extLst>
            </p:cNvPr>
            <p:cNvGrpSpPr/>
            <p:nvPr userDrawn="1"/>
          </p:nvGrpSpPr>
          <p:grpSpPr>
            <a:xfrm>
              <a:off x="451575" y="3435113"/>
              <a:ext cx="1034475" cy="637863"/>
              <a:chOff x="482600" y="1863494"/>
              <a:chExt cx="774122" cy="520142"/>
            </a:xfrm>
            <a:solidFill>
              <a:srgbClr val="212940"/>
            </a:solidFill>
          </p:grpSpPr>
          <p:sp>
            <p:nvSpPr>
              <p:cNvPr id="85" name="Rounded Rectangle 84">
                <a:extLst>
                  <a:ext uri="{FF2B5EF4-FFF2-40B4-BE49-F238E27FC236}">
                    <a16:creationId xmlns:a16="http://schemas.microsoft.com/office/drawing/2014/main" id="{73F6E46F-0168-A64E-9863-74A4B1482A9B}"/>
                  </a:ext>
                </a:extLst>
              </p:cNvPr>
              <p:cNvSpPr/>
              <p:nvPr userDrawn="1"/>
            </p:nvSpPr>
            <p:spPr>
              <a:xfrm>
                <a:off x="482600" y="1863494"/>
                <a:ext cx="701386" cy="52014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95" name="Triangle 94">
                <a:extLst>
                  <a:ext uri="{FF2B5EF4-FFF2-40B4-BE49-F238E27FC236}">
                    <a16:creationId xmlns:a16="http://schemas.microsoft.com/office/drawing/2014/main" id="{B617F1AB-18DD-C443-9137-FA566478CDCF}"/>
                  </a:ext>
                </a:extLst>
              </p:cNvPr>
              <p:cNvSpPr/>
              <p:nvPr userDrawn="1"/>
            </p:nvSpPr>
            <p:spPr>
              <a:xfrm rot="5400000">
                <a:off x="866779" y="1993693"/>
                <a:ext cx="520142" cy="2597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28" name="Picture 127">
              <a:extLst>
                <a:ext uri="{FF2B5EF4-FFF2-40B4-BE49-F238E27FC236}">
                  <a16:creationId xmlns:a16="http://schemas.microsoft.com/office/drawing/2014/main" id="{7C89390D-87DB-444C-AE66-609ED1A171B5}"/>
                </a:ext>
              </a:extLst>
            </p:cNvPr>
            <p:cNvPicPr>
              <a:picLocks noChangeAspect="1"/>
            </p:cNvPicPr>
            <p:nvPr userDrawn="1"/>
          </p:nvPicPr>
          <p:blipFill>
            <a:blip r:embed="rId4"/>
            <a:stretch>
              <a:fillRect/>
            </a:stretch>
          </p:blipFill>
          <p:spPr>
            <a:xfrm>
              <a:off x="513693" y="3355822"/>
              <a:ext cx="783637" cy="783637"/>
            </a:xfrm>
            <a:prstGeom prst="rect">
              <a:avLst/>
            </a:prstGeom>
          </p:spPr>
        </p:pic>
      </p:grpSp>
      <p:grpSp>
        <p:nvGrpSpPr>
          <p:cNvPr id="27" name="Group 26">
            <a:extLst>
              <a:ext uri="{FF2B5EF4-FFF2-40B4-BE49-F238E27FC236}">
                <a16:creationId xmlns:a16="http://schemas.microsoft.com/office/drawing/2014/main" id="{2AF136CA-7AD3-8544-A1A8-07AAD1A25B1F}"/>
              </a:ext>
            </a:extLst>
          </p:cNvPr>
          <p:cNvGrpSpPr/>
          <p:nvPr userDrawn="1"/>
        </p:nvGrpSpPr>
        <p:grpSpPr>
          <a:xfrm>
            <a:off x="464275" y="4130522"/>
            <a:ext cx="11372126" cy="783637"/>
            <a:chOff x="464275" y="4130522"/>
            <a:chExt cx="11372126" cy="783637"/>
          </a:xfrm>
        </p:grpSpPr>
        <p:sp>
          <p:nvSpPr>
            <p:cNvPr id="130" name="Rounded Rectangle 129">
              <a:extLst>
                <a:ext uri="{FF2B5EF4-FFF2-40B4-BE49-F238E27FC236}">
                  <a16:creationId xmlns:a16="http://schemas.microsoft.com/office/drawing/2014/main" id="{A3AE87A7-E6D9-D147-B6E2-DB1CC8AFFF96}"/>
                </a:ext>
              </a:extLst>
            </p:cNvPr>
            <p:cNvSpPr/>
            <p:nvPr userDrawn="1"/>
          </p:nvSpPr>
          <p:spPr>
            <a:xfrm>
              <a:off x="1652501" y="4214223"/>
              <a:ext cx="10183900"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1" name="Group 130">
              <a:extLst>
                <a:ext uri="{FF2B5EF4-FFF2-40B4-BE49-F238E27FC236}">
                  <a16:creationId xmlns:a16="http://schemas.microsoft.com/office/drawing/2014/main" id="{FBFAF366-4AAE-9240-9ED8-B477BA6816E4}"/>
                </a:ext>
              </a:extLst>
            </p:cNvPr>
            <p:cNvGrpSpPr/>
            <p:nvPr userDrawn="1"/>
          </p:nvGrpSpPr>
          <p:grpSpPr>
            <a:xfrm>
              <a:off x="464275" y="4215011"/>
              <a:ext cx="1034475" cy="637863"/>
              <a:chOff x="482600" y="1863494"/>
              <a:chExt cx="774122" cy="520142"/>
            </a:xfrm>
            <a:solidFill>
              <a:srgbClr val="A9C5DC"/>
            </a:solidFill>
          </p:grpSpPr>
          <p:sp>
            <p:nvSpPr>
              <p:cNvPr id="133" name="Rounded Rectangle 132">
                <a:extLst>
                  <a:ext uri="{FF2B5EF4-FFF2-40B4-BE49-F238E27FC236}">
                    <a16:creationId xmlns:a16="http://schemas.microsoft.com/office/drawing/2014/main" id="{8A953B46-A6AD-0C43-A9D4-AE0BEED03FE1}"/>
                  </a:ext>
                </a:extLst>
              </p:cNvPr>
              <p:cNvSpPr/>
              <p:nvPr userDrawn="1"/>
            </p:nvSpPr>
            <p:spPr>
              <a:xfrm>
                <a:off x="482600" y="1863494"/>
                <a:ext cx="701386" cy="52014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34" name="Triangle 133">
                <a:extLst>
                  <a:ext uri="{FF2B5EF4-FFF2-40B4-BE49-F238E27FC236}">
                    <a16:creationId xmlns:a16="http://schemas.microsoft.com/office/drawing/2014/main" id="{D6CAAB0D-A1D9-2F43-9A82-35ED440B5D9B}"/>
                  </a:ext>
                </a:extLst>
              </p:cNvPr>
              <p:cNvSpPr/>
              <p:nvPr userDrawn="1"/>
            </p:nvSpPr>
            <p:spPr>
              <a:xfrm rot="5400000">
                <a:off x="866779" y="1993693"/>
                <a:ext cx="520142" cy="2597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32" name="Picture 131">
              <a:extLst>
                <a:ext uri="{FF2B5EF4-FFF2-40B4-BE49-F238E27FC236}">
                  <a16:creationId xmlns:a16="http://schemas.microsoft.com/office/drawing/2014/main" id="{A7ACDEA3-5BFC-C649-86D6-AB92D896AC0A}"/>
                </a:ext>
              </a:extLst>
            </p:cNvPr>
            <p:cNvPicPr>
              <a:picLocks noChangeAspect="1"/>
            </p:cNvPicPr>
            <p:nvPr userDrawn="1"/>
          </p:nvPicPr>
          <p:blipFill>
            <a:blip r:embed="rId5"/>
            <a:stretch>
              <a:fillRect/>
            </a:stretch>
          </p:blipFill>
          <p:spPr>
            <a:xfrm>
              <a:off x="530349" y="4130522"/>
              <a:ext cx="783637" cy="783637"/>
            </a:xfrm>
            <a:prstGeom prst="rect">
              <a:avLst/>
            </a:prstGeom>
          </p:spPr>
        </p:pic>
      </p:grpSp>
      <p:grpSp>
        <p:nvGrpSpPr>
          <p:cNvPr id="28" name="Group 27">
            <a:extLst>
              <a:ext uri="{FF2B5EF4-FFF2-40B4-BE49-F238E27FC236}">
                <a16:creationId xmlns:a16="http://schemas.microsoft.com/office/drawing/2014/main" id="{BF84CA4F-22E3-5C4F-BF89-45422920850A}"/>
              </a:ext>
            </a:extLst>
          </p:cNvPr>
          <p:cNvGrpSpPr/>
          <p:nvPr userDrawn="1"/>
        </p:nvGrpSpPr>
        <p:grpSpPr>
          <a:xfrm>
            <a:off x="451575" y="4910988"/>
            <a:ext cx="11384826" cy="783637"/>
            <a:chOff x="451575" y="4910988"/>
            <a:chExt cx="11384826" cy="783637"/>
          </a:xfrm>
        </p:grpSpPr>
        <p:sp>
          <p:nvSpPr>
            <p:cNvPr id="136" name="Rounded Rectangle 135">
              <a:extLst>
                <a:ext uri="{FF2B5EF4-FFF2-40B4-BE49-F238E27FC236}">
                  <a16:creationId xmlns:a16="http://schemas.microsoft.com/office/drawing/2014/main" id="{B6F5A210-FF80-5B4C-91A9-CC0EB7319F67}"/>
                </a:ext>
              </a:extLst>
            </p:cNvPr>
            <p:cNvSpPr/>
            <p:nvPr userDrawn="1"/>
          </p:nvSpPr>
          <p:spPr>
            <a:xfrm>
              <a:off x="1652501" y="4982921"/>
              <a:ext cx="10183900"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28B0773E-8FFB-AF45-8F36-5BDB95CBD854}"/>
                </a:ext>
              </a:extLst>
            </p:cNvPr>
            <p:cNvGrpSpPr/>
            <p:nvPr userDrawn="1"/>
          </p:nvGrpSpPr>
          <p:grpSpPr>
            <a:xfrm>
              <a:off x="451575" y="4982921"/>
              <a:ext cx="1034475" cy="637863"/>
              <a:chOff x="482600" y="1863494"/>
              <a:chExt cx="774122" cy="520142"/>
            </a:xfrm>
            <a:solidFill>
              <a:srgbClr val="336699"/>
            </a:solidFill>
          </p:grpSpPr>
          <p:sp>
            <p:nvSpPr>
              <p:cNvPr id="139" name="Rounded Rectangle 138">
                <a:extLst>
                  <a:ext uri="{FF2B5EF4-FFF2-40B4-BE49-F238E27FC236}">
                    <a16:creationId xmlns:a16="http://schemas.microsoft.com/office/drawing/2014/main" id="{1FC09A27-2E8F-884F-9B69-B79394F5BD87}"/>
                  </a:ext>
                </a:extLst>
              </p:cNvPr>
              <p:cNvSpPr/>
              <p:nvPr userDrawn="1"/>
            </p:nvSpPr>
            <p:spPr>
              <a:xfrm>
                <a:off x="482600" y="1863494"/>
                <a:ext cx="701386" cy="52014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40" name="Triangle 139">
                <a:extLst>
                  <a:ext uri="{FF2B5EF4-FFF2-40B4-BE49-F238E27FC236}">
                    <a16:creationId xmlns:a16="http://schemas.microsoft.com/office/drawing/2014/main" id="{888BB54F-9F79-5B42-9F2D-95410116C216}"/>
                  </a:ext>
                </a:extLst>
              </p:cNvPr>
              <p:cNvSpPr/>
              <p:nvPr userDrawn="1"/>
            </p:nvSpPr>
            <p:spPr>
              <a:xfrm rot="5400000">
                <a:off x="866779" y="1993693"/>
                <a:ext cx="520142" cy="2597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38" name="Picture 137">
              <a:extLst>
                <a:ext uri="{FF2B5EF4-FFF2-40B4-BE49-F238E27FC236}">
                  <a16:creationId xmlns:a16="http://schemas.microsoft.com/office/drawing/2014/main" id="{0ADF6505-41E3-594E-8662-D7D89FF2FA48}"/>
                </a:ext>
              </a:extLst>
            </p:cNvPr>
            <p:cNvPicPr>
              <a:picLocks noChangeAspect="1"/>
            </p:cNvPicPr>
            <p:nvPr userDrawn="1"/>
          </p:nvPicPr>
          <p:blipFill>
            <a:blip r:embed="rId6"/>
            <a:stretch>
              <a:fillRect/>
            </a:stretch>
          </p:blipFill>
          <p:spPr>
            <a:xfrm>
              <a:off x="530349" y="4910988"/>
              <a:ext cx="783637" cy="783637"/>
            </a:xfrm>
            <a:prstGeom prst="rect">
              <a:avLst/>
            </a:prstGeom>
          </p:spPr>
        </p:pic>
      </p:grpSp>
      <p:grpSp>
        <p:nvGrpSpPr>
          <p:cNvPr id="29" name="Group 28">
            <a:extLst>
              <a:ext uri="{FF2B5EF4-FFF2-40B4-BE49-F238E27FC236}">
                <a16:creationId xmlns:a16="http://schemas.microsoft.com/office/drawing/2014/main" id="{FE885592-1AE1-5C43-AFD3-129A6C91096E}"/>
              </a:ext>
            </a:extLst>
          </p:cNvPr>
          <p:cNvGrpSpPr/>
          <p:nvPr userDrawn="1"/>
        </p:nvGrpSpPr>
        <p:grpSpPr>
          <a:xfrm>
            <a:off x="451575" y="5711235"/>
            <a:ext cx="11384826" cy="783637"/>
            <a:chOff x="451575" y="5711235"/>
            <a:chExt cx="11384826" cy="783637"/>
          </a:xfrm>
        </p:grpSpPr>
        <p:sp>
          <p:nvSpPr>
            <p:cNvPr id="142" name="Rounded Rectangle 141">
              <a:extLst>
                <a:ext uri="{FF2B5EF4-FFF2-40B4-BE49-F238E27FC236}">
                  <a16:creationId xmlns:a16="http://schemas.microsoft.com/office/drawing/2014/main" id="{77FBFB53-A081-C642-87DD-1482AA74B9AE}"/>
                </a:ext>
              </a:extLst>
            </p:cNvPr>
            <p:cNvSpPr/>
            <p:nvPr userDrawn="1"/>
          </p:nvSpPr>
          <p:spPr>
            <a:xfrm>
              <a:off x="1652501" y="5777826"/>
              <a:ext cx="10183900"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895B848A-C30E-6B44-AD47-7B2E35E4D5DD}"/>
                </a:ext>
              </a:extLst>
            </p:cNvPr>
            <p:cNvGrpSpPr/>
            <p:nvPr userDrawn="1"/>
          </p:nvGrpSpPr>
          <p:grpSpPr>
            <a:xfrm>
              <a:off x="451575" y="5777826"/>
              <a:ext cx="1034475" cy="637863"/>
              <a:chOff x="482600" y="1863494"/>
              <a:chExt cx="774122" cy="520142"/>
            </a:xfrm>
            <a:solidFill>
              <a:srgbClr val="212940"/>
            </a:solidFill>
          </p:grpSpPr>
          <p:sp>
            <p:nvSpPr>
              <p:cNvPr id="145" name="Rounded Rectangle 144">
                <a:extLst>
                  <a:ext uri="{FF2B5EF4-FFF2-40B4-BE49-F238E27FC236}">
                    <a16:creationId xmlns:a16="http://schemas.microsoft.com/office/drawing/2014/main" id="{BCECDE36-E19E-194D-9903-32B5D0AD37E2}"/>
                  </a:ext>
                </a:extLst>
              </p:cNvPr>
              <p:cNvSpPr/>
              <p:nvPr userDrawn="1"/>
            </p:nvSpPr>
            <p:spPr>
              <a:xfrm>
                <a:off x="482600" y="1863494"/>
                <a:ext cx="701386" cy="52014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46" name="Triangle 145">
                <a:extLst>
                  <a:ext uri="{FF2B5EF4-FFF2-40B4-BE49-F238E27FC236}">
                    <a16:creationId xmlns:a16="http://schemas.microsoft.com/office/drawing/2014/main" id="{48C7C453-A54D-FF4C-AFB1-FDA13A31DF57}"/>
                  </a:ext>
                </a:extLst>
              </p:cNvPr>
              <p:cNvSpPr/>
              <p:nvPr userDrawn="1"/>
            </p:nvSpPr>
            <p:spPr>
              <a:xfrm rot="5400000">
                <a:off x="866779" y="1993693"/>
                <a:ext cx="520142" cy="2597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44" name="Picture 143">
              <a:extLst>
                <a:ext uri="{FF2B5EF4-FFF2-40B4-BE49-F238E27FC236}">
                  <a16:creationId xmlns:a16="http://schemas.microsoft.com/office/drawing/2014/main" id="{D744874B-DE2F-3744-94EE-E955814EF80E}"/>
                </a:ext>
              </a:extLst>
            </p:cNvPr>
            <p:cNvPicPr>
              <a:picLocks noChangeAspect="1"/>
            </p:cNvPicPr>
            <p:nvPr userDrawn="1"/>
          </p:nvPicPr>
          <p:blipFill>
            <a:blip r:embed="rId7"/>
            <a:stretch>
              <a:fillRect/>
            </a:stretch>
          </p:blipFill>
          <p:spPr>
            <a:xfrm>
              <a:off x="526393" y="5711235"/>
              <a:ext cx="783637" cy="783637"/>
            </a:xfrm>
            <a:prstGeom prst="rect">
              <a:avLst/>
            </a:prstGeom>
          </p:spPr>
        </p:pic>
      </p:grpSp>
      <p:sp>
        <p:nvSpPr>
          <p:cNvPr id="121" name="Text Placeholder 14">
            <a:extLst>
              <a:ext uri="{FF2B5EF4-FFF2-40B4-BE49-F238E27FC236}">
                <a16:creationId xmlns:a16="http://schemas.microsoft.com/office/drawing/2014/main" id="{46F7A787-B41C-CD4D-ADDA-68DE7AD848A3}"/>
              </a:ext>
            </a:extLst>
          </p:cNvPr>
          <p:cNvSpPr>
            <a:spLocks noGrp="1"/>
          </p:cNvSpPr>
          <p:nvPr>
            <p:ph type="body" sz="quarter" idx="22"/>
          </p:nvPr>
        </p:nvSpPr>
        <p:spPr>
          <a:xfrm>
            <a:off x="-5625" y="1884589"/>
            <a:ext cx="12192000"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7" name="Text Placeholder 14">
            <a:extLst>
              <a:ext uri="{FF2B5EF4-FFF2-40B4-BE49-F238E27FC236}">
                <a16:creationId xmlns:a16="http://schemas.microsoft.com/office/drawing/2014/main" id="{B10E57A1-6940-044C-B0BF-503E91C444A7}"/>
              </a:ext>
            </a:extLst>
          </p:cNvPr>
          <p:cNvSpPr>
            <a:spLocks noGrp="1"/>
          </p:cNvSpPr>
          <p:nvPr>
            <p:ph type="body" sz="quarter" idx="23"/>
          </p:nvPr>
        </p:nvSpPr>
        <p:spPr>
          <a:xfrm>
            <a:off x="0" y="2647164"/>
            <a:ext cx="12192000"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8" name="Text Placeholder 14">
            <a:extLst>
              <a:ext uri="{FF2B5EF4-FFF2-40B4-BE49-F238E27FC236}">
                <a16:creationId xmlns:a16="http://schemas.microsoft.com/office/drawing/2014/main" id="{6A8CC077-F4B7-B941-9503-4E94B2F2189E}"/>
              </a:ext>
            </a:extLst>
          </p:cNvPr>
          <p:cNvSpPr>
            <a:spLocks noGrp="1"/>
          </p:cNvSpPr>
          <p:nvPr>
            <p:ph type="body" sz="quarter" idx="24"/>
          </p:nvPr>
        </p:nvSpPr>
        <p:spPr>
          <a:xfrm>
            <a:off x="0" y="3448694"/>
            <a:ext cx="12192000"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9" name="Text Placeholder 14">
            <a:extLst>
              <a:ext uri="{FF2B5EF4-FFF2-40B4-BE49-F238E27FC236}">
                <a16:creationId xmlns:a16="http://schemas.microsoft.com/office/drawing/2014/main" id="{612E6655-BB22-8A42-951F-41F8D5DAAFDF}"/>
              </a:ext>
            </a:extLst>
          </p:cNvPr>
          <p:cNvSpPr>
            <a:spLocks noGrp="1"/>
          </p:cNvSpPr>
          <p:nvPr>
            <p:ph type="body" sz="quarter" idx="25"/>
          </p:nvPr>
        </p:nvSpPr>
        <p:spPr>
          <a:xfrm>
            <a:off x="-5625" y="4211392"/>
            <a:ext cx="12192000" cy="618207"/>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50" name="Text Placeholder 14">
            <a:extLst>
              <a:ext uri="{FF2B5EF4-FFF2-40B4-BE49-F238E27FC236}">
                <a16:creationId xmlns:a16="http://schemas.microsoft.com/office/drawing/2014/main" id="{3939D2C4-5974-1344-9206-084F9FA1DF87}"/>
              </a:ext>
            </a:extLst>
          </p:cNvPr>
          <p:cNvSpPr>
            <a:spLocks noGrp="1"/>
          </p:cNvSpPr>
          <p:nvPr>
            <p:ph type="body" sz="quarter" idx="26"/>
          </p:nvPr>
        </p:nvSpPr>
        <p:spPr>
          <a:xfrm>
            <a:off x="0" y="4973967"/>
            <a:ext cx="12192000" cy="637863"/>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51" name="Text Placeholder 14">
            <a:extLst>
              <a:ext uri="{FF2B5EF4-FFF2-40B4-BE49-F238E27FC236}">
                <a16:creationId xmlns:a16="http://schemas.microsoft.com/office/drawing/2014/main" id="{900FCC99-8DA5-404E-86FA-AB1197A0945E}"/>
              </a:ext>
            </a:extLst>
          </p:cNvPr>
          <p:cNvSpPr>
            <a:spLocks noGrp="1"/>
          </p:cNvSpPr>
          <p:nvPr>
            <p:ph type="body" sz="quarter" idx="27"/>
          </p:nvPr>
        </p:nvSpPr>
        <p:spPr>
          <a:xfrm>
            <a:off x="0" y="5773166"/>
            <a:ext cx="12192000" cy="637863"/>
          </a:xfrm>
          <a:prstGeom prst="rect">
            <a:avLst/>
          </a:prstGeom>
        </p:spPr>
        <p:txBody>
          <a:bodyPr lIns="201168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33763621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umbered 1–7 (Gray) 1 Line Subhead">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userDrawn="1">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userDrawn="1">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940454E8-F734-BD40-A202-EB5600EDF13C}"/>
              </a:ext>
            </a:extLst>
          </p:cNvPr>
          <p:cNvSpPr>
            <a:spLocks noGrp="1"/>
          </p:cNvSpPr>
          <p:nvPr userDrawn="1">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BB0BB071-5269-5640-B070-89FF0B03A4B9}"/>
              </a:ext>
            </a:extLst>
          </p:cNvPr>
          <p:cNvSpPr>
            <a:spLocks noGrp="1"/>
          </p:cNvSpPr>
          <p:nvPr userDrawn="1">
            <p:ph type="subTitle" idx="19"/>
          </p:nvPr>
        </p:nvSpPr>
        <p:spPr>
          <a:xfrm>
            <a:off x="0" y="894825"/>
            <a:ext cx="12192000" cy="562948"/>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42" name="Group 41">
            <a:extLst>
              <a:ext uri="{FF2B5EF4-FFF2-40B4-BE49-F238E27FC236}">
                <a16:creationId xmlns:a16="http://schemas.microsoft.com/office/drawing/2014/main" id="{963C254D-9332-8F4E-8C4F-AD02D83BCB5C}"/>
              </a:ext>
            </a:extLst>
          </p:cNvPr>
          <p:cNvGrpSpPr/>
          <p:nvPr userDrawn="1"/>
        </p:nvGrpSpPr>
        <p:grpSpPr>
          <a:xfrm>
            <a:off x="496970" y="1416797"/>
            <a:ext cx="11372276" cy="783637"/>
            <a:chOff x="496970" y="1416797"/>
            <a:chExt cx="11372276" cy="783637"/>
          </a:xfrm>
        </p:grpSpPr>
        <p:sp>
          <p:nvSpPr>
            <p:cNvPr id="25" name="Rounded Rectangle 24">
              <a:extLst>
                <a:ext uri="{FF2B5EF4-FFF2-40B4-BE49-F238E27FC236}">
                  <a16:creationId xmlns:a16="http://schemas.microsoft.com/office/drawing/2014/main" id="{3967104F-9567-8441-A8DD-D8DE67C5D45E}"/>
                </a:ext>
              </a:extLst>
            </p:cNvPr>
            <p:cNvSpPr/>
            <p:nvPr userDrawn="1"/>
          </p:nvSpPr>
          <p:spPr>
            <a:xfrm>
              <a:off x="1625600" y="1492882"/>
              <a:ext cx="10243646"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21498DCE-4FE2-0B4A-A437-A2FF6EC5F1FF}"/>
                </a:ext>
              </a:extLst>
            </p:cNvPr>
            <p:cNvGrpSpPr/>
            <p:nvPr userDrawn="1"/>
          </p:nvGrpSpPr>
          <p:grpSpPr>
            <a:xfrm>
              <a:off x="496970" y="1492882"/>
              <a:ext cx="949325" cy="637863"/>
              <a:chOff x="482600" y="1863494"/>
              <a:chExt cx="774122" cy="520142"/>
            </a:xfrm>
          </p:grpSpPr>
          <p:sp>
            <p:nvSpPr>
              <p:cNvPr id="2" name="Rounded Rectangle 1">
                <a:extLst>
                  <a:ext uri="{FF2B5EF4-FFF2-40B4-BE49-F238E27FC236}">
                    <a16:creationId xmlns:a16="http://schemas.microsoft.com/office/drawing/2014/main" id="{E152BC78-432D-034A-BDA5-DAB6F70360EC}"/>
                  </a:ext>
                </a:extLst>
              </p:cNvPr>
              <p:cNvSpPr/>
              <p:nvPr userDrawn="1"/>
            </p:nvSpPr>
            <p:spPr>
              <a:xfrm>
                <a:off x="482600" y="1863494"/>
                <a:ext cx="701386" cy="52014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3" name="Triangle 2">
                <a:extLst>
                  <a:ext uri="{FF2B5EF4-FFF2-40B4-BE49-F238E27FC236}">
                    <a16:creationId xmlns:a16="http://schemas.microsoft.com/office/drawing/2014/main" id="{04DCD9BB-F198-E445-953A-664ED4C94743}"/>
                  </a:ext>
                </a:extLst>
              </p:cNvPr>
              <p:cNvSpPr/>
              <p:nvPr userDrawn="1"/>
            </p:nvSpPr>
            <p:spPr>
              <a:xfrm rot="5400000">
                <a:off x="866779" y="1993693"/>
                <a:ext cx="520142" cy="259744"/>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8" name="Picture 7">
              <a:extLst>
                <a:ext uri="{FF2B5EF4-FFF2-40B4-BE49-F238E27FC236}">
                  <a16:creationId xmlns:a16="http://schemas.microsoft.com/office/drawing/2014/main" id="{3FC62726-C2E4-C944-A0F3-BF25DB1F74B6}"/>
                </a:ext>
              </a:extLst>
            </p:cNvPr>
            <p:cNvPicPr>
              <a:picLocks noChangeAspect="1"/>
            </p:cNvPicPr>
            <p:nvPr userDrawn="1"/>
          </p:nvPicPr>
          <p:blipFill>
            <a:blip r:embed="rId2"/>
            <a:stretch>
              <a:fillRect/>
            </a:stretch>
          </p:blipFill>
          <p:spPr>
            <a:xfrm>
              <a:off x="615558" y="1416797"/>
              <a:ext cx="783637" cy="783637"/>
            </a:xfrm>
            <a:prstGeom prst="rect">
              <a:avLst/>
            </a:prstGeom>
          </p:spPr>
        </p:pic>
      </p:grpSp>
      <p:grpSp>
        <p:nvGrpSpPr>
          <p:cNvPr id="23" name="Group 22">
            <a:extLst>
              <a:ext uri="{FF2B5EF4-FFF2-40B4-BE49-F238E27FC236}">
                <a16:creationId xmlns:a16="http://schemas.microsoft.com/office/drawing/2014/main" id="{D68F2BD8-85BA-D94C-94CE-EE3671DDEA11}"/>
              </a:ext>
            </a:extLst>
          </p:cNvPr>
          <p:cNvGrpSpPr/>
          <p:nvPr userDrawn="1"/>
        </p:nvGrpSpPr>
        <p:grpSpPr>
          <a:xfrm>
            <a:off x="496970" y="2129154"/>
            <a:ext cx="11372276" cy="783637"/>
            <a:chOff x="496970" y="2129154"/>
            <a:chExt cx="11372276" cy="783637"/>
          </a:xfrm>
        </p:grpSpPr>
        <p:sp>
          <p:nvSpPr>
            <p:cNvPr id="84" name="Rounded Rectangle 83">
              <a:extLst>
                <a:ext uri="{FF2B5EF4-FFF2-40B4-BE49-F238E27FC236}">
                  <a16:creationId xmlns:a16="http://schemas.microsoft.com/office/drawing/2014/main" id="{C3EFD679-17A7-F040-93B7-300D835F0C24}"/>
                </a:ext>
              </a:extLst>
            </p:cNvPr>
            <p:cNvSpPr/>
            <p:nvPr userDrawn="1"/>
          </p:nvSpPr>
          <p:spPr>
            <a:xfrm>
              <a:off x="1625600" y="2204069"/>
              <a:ext cx="10243646"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9B76BFC5-C781-BB49-B909-DDD74C195427}"/>
                </a:ext>
              </a:extLst>
            </p:cNvPr>
            <p:cNvGrpSpPr/>
            <p:nvPr userDrawn="1"/>
          </p:nvGrpSpPr>
          <p:grpSpPr>
            <a:xfrm>
              <a:off x="496970" y="2204069"/>
              <a:ext cx="949325" cy="637863"/>
              <a:chOff x="482600" y="1863494"/>
              <a:chExt cx="774122" cy="520142"/>
            </a:xfrm>
          </p:grpSpPr>
          <p:sp>
            <p:nvSpPr>
              <p:cNvPr id="87" name="Rounded Rectangle 86">
                <a:extLst>
                  <a:ext uri="{FF2B5EF4-FFF2-40B4-BE49-F238E27FC236}">
                    <a16:creationId xmlns:a16="http://schemas.microsoft.com/office/drawing/2014/main" id="{26181C9F-9AE5-F34E-A0D1-49A5FAD120C2}"/>
                  </a:ext>
                </a:extLst>
              </p:cNvPr>
              <p:cNvSpPr/>
              <p:nvPr userDrawn="1"/>
            </p:nvSpPr>
            <p:spPr>
              <a:xfrm>
                <a:off x="482600" y="1863494"/>
                <a:ext cx="701386" cy="52014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88" name="Triangle 87">
                <a:extLst>
                  <a:ext uri="{FF2B5EF4-FFF2-40B4-BE49-F238E27FC236}">
                    <a16:creationId xmlns:a16="http://schemas.microsoft.com/office/drawing/2014/main" id="{32CF6BEB-6ADF-5D40-83FC-0431321CD88F}"/>
                  </a:ext>
                </a:extLst>
              </p:cNvPr>
              <p:cNvSpPr/>
              <p:nvPr userDrawn="1"/>
            </p:nvSpPr>
            <p:spPr>
              <a:xfrm rot="5400000">
                <a:off x="866779" y="1993693"/>
                <a:ext cx="520142" cy="259744"/>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89" name="Picture 88">
              <a:extLst>
                <a:ext uri="{FF2B5EF4-FFF2-40B4-BE49-F238E27FC236}">
                  <a16:creationId xmlns:a16="http://schemas.microsoft.com/office/drawing/2014/main" id="{BC309CAD-9EDD-4A46-B34F-DCD4365B5F1C}"/>
                </a:ext>
              </a:extLst>
            </p:cNvPr>
            <p:cNvPicPr>
              <a:picLocks noChangeAspect="1"/>
            </p:cNvPicPr>
            <p:nvPr userDrawn="1"/>
          </p:nvPicPr>
          <p:blipFill>
            <a:blip r:embed="rId3"/>
            <a:stretch>
              <a:fillRect/>
            </a:stretch>
          </p:blipFill>
          <p:spPr>
            <a:xfrm>
              <a:off x="533004" y="2129154"/>
              <a:ext cx="783637" cy="783637"/>
            </a:xfrm>
            <a:prstGeom prst="rect">
              <a:avLst/>
            </a:prstGeom>
          </p:spPr>
        </p:pic>
      </p:grpSp>
      <p:grpSp>
        <p:nvGrpSpPr>
          <p:cNvPr id="40" name="Group 39">
            <a:extLst>
              <a:ext uri="{FF2B5EF4-FFF2-40B4-BE49-F238E27FC236}">
                <a16:creationId xmlns:a16="http://schemas.microsoft.com/office/drawing/2014/main" id="{816B5FCB-7FFD-5144-BBDD-AE5526E9CE4D}"/>
              </a:ext>
            </a:extLst>
          </p:cNvPr>
          <p:cNvGrpSpPr/>
          <p:nvPr userDrawn="1"/>
        </p:nvGrpSpPr>
        <p:grpSpPr>
          <a:xfrm>
            <a:off x="496970" y="3574291"/>
            <a:ext cx="11372276" cy="783637"/>
            <a:chOff x="496970" y="3574291"/>
            <a:chExt cx="11372276" cy="783637"/>
          </a:xfrm>
        </p:grpSpPr>
        <p:sp>
          <p:nvSpPr>
            <p:cNvPr id="98" name="Rounded Rectangle 97">
              <a:extLst>
                <a:ext uri="{FF2B5EF4-FFF2-40B4-BE49-F238E27FC236}">
                  <a16:creationId xmlns:a16="http://schemas.microsoft.com/office/drawing/2014/main" id="{AC74E8FD-A061-B340-A788-38BD3AD5D0A0}"/>
                </a:ext>
              </a:extLst>
            </p:cNvPr>
            <p:cNvSpPr/>
            <p:nvPr userDrawn="1"/>
          </p:nvSpPr>
          <p:spPr>
            <a:xfrm>
              <a:off x="1625600" y="3650376"/>
              <a:ext cx="10243646"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2ECEEF44-27BA-FA48-B110-AA178C34B2D3}"/>
                </a:ext>
              </a:extLst>
            </p:cNvPr>
            <p:cNvGrpSpPr/>
            <p:nvPr userDrawn="1"/>
          </p:nvGrpSpPr>
          <p:grpSpPr>
            <a:xfrm>
              <a:off x="496970" y="3650376"/>
              <a:ext cx="949325" cy="637863"/>
              <a:chOff x="482600" y="1863494"/>
              <a:chExt cx="774122" cy="520142"/>
            </a:xfrm>
          </p:grpSpPr>
          <p:sp>
            <p:nvSpPr>
              <p:cNvPr id="100" name="Rounded Rectangle 99">
                <a:extLst>
                  <a:ext uri="{FF2B5EF4-FFF2-40B4-BE49-F238E27FC236}">
                    <a16:creationId xmlns:a16="http://schemas.microsoft.com/office/drawing/2014/main" id="{506F21C4-F35E-814C-BCE8-9B04C76DD822}"/>
                  </a:ext>
                </a:extLst>
              </p:cNvPr>
              <p:cNvSpPr/>
              <p:nvPr userDrawn="1"/>
            </p:nvSpPr>
            <p:spPr>
              <a:xfrm>
                <a:off x="482600" y="1863494"/>
                <a:ext cx="701386" cy="52014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01" name="Triangle 100">
                <a:extLst>
                  <a:ext uri="{FF2B5EF4-FFF2-40B4-BE49-F238E27FC236}">
                    <a16:creationId xmlns:a16="http://schemas.microsoft.com/office/drawing/2014/main" id="{158A93E3-203B-C141-87BA-90571B9C025C}"/>
                  </a:ext>
                </a:extLst>
              </p:cNvPr>
              <p:cNvSpPr/>
              <p:nvPr userDrawn="1"/>
            </p:nvSpPr>
            <p:spPr>
              <a:xfrm rot="5400000">
                <a:off x="866779" y="1993693"/>
                <a:ext cx="520142" cy="259744"/>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97" name="Picture 96">
              <a:extLst>
                <a:ext uri="{FF2B5EF4-FFF2-40B4-BE49-F238E27FC236}">
                  <a16:creationId xmlns:a16="http://schemas.microsoft.com/office/drawing/2014/main" id="{FC667313-82C9-904E-AD9A-5D3C8405AA1E}"/>
                </a:ext>
              </a:extLst>
            </p:cNvPr>
            <p:cNvPicPr>
              <a:picLocks noChangeAspect="1"/>
            </p:cNvPicPr>
            <p:nvPr userDrawn="1"/>
          </p:nvPicPr>
          <p:blipFill>
            <a:blip r:embed="rId4"/>
            <a:stretch>
              <a:fillRect/>
            </a:stretch>
          </p:blipFill>
          <p:spPr>
            <a:xfrm>
              <a:off x="526658" y="3574291"/>
              <a:ext cx="783637" cy="783637"/>
            </a:xfrm>
            <a:prstGeom prst="rect">
              <a:avLst/>
            </a:prstGeom>
          </p:spPr>
        </p:pic>
      </p:grpSp>
      <p:grpSp>
        <p:nvGrpSpPr>
          <p:cNvPr id="24" name="Group 23">
            <a:extLst>
              <a:ext uri="{FF2B5EF4-FFF2-40B4-BE49-F238E27FC236}">
                <a16:creationId xmlns:a16="http://schemas.microsoft.com/office/drawing/2014/main" id="{12E59815-357E-B54C-A74C-E09A909FBAAA}"/>
              </a:ext>
            </a:extLst>
          </p:cNvPr>
          <p:cNvGrpSpPr/>
          <p:nvPr userDrawn="1"/>
        </p:nvGrpSpPr>
        <p:grpSpPr>
          <a:xfrm>
            <a:off x="496970" y="2846626"/>
            <a:ext cx="11372276" cy="783637"/>
            <a:chOff x="496970" y="2846626"/>
            <a:chExt cx="11372276" cy="783637"/>
          </a:xfrm>
        </p:grpSpPr>
        <p:sp>
          <p:nvSpPr>
            <p:cNvPr id="91" name="Rounded Rectangle 90">
              <a:extLst>
                <a:ext uri="{FF2B5EF4-FFF2-40B4-BE49-F238E27FC236}">
                  <a16:creationId xmlns:a16="http://schemas.microsoft.com/office/drawing/2014/main" id="{072F21A9-9D74-A24B-BECE-07657C6A06BB}"/>
                </a:ext>
              </a:extLst>
            </p:cNvPr>
            <p:cNvSpPr/>
            <p:nvPr userDrawn="1"/>
          </p:nvSpPr>
          <p:spPr>
            <a:xfrm>
              <a:off x="1625600" y="2926221"/>
              <a:ext cx="10243646"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F0852AAB-59D1-BB4F-BA0A-2A24982C4EAC}"/>
                </a:ext>
              </a:extLst>
            </p:cNvPr>
            <p:cNvGrpSpPr/>
            <p:nvPr userDrawn="1"/>
          </p:nvGrpSpPr>
          <p:grpSpPr>
            <a:xfrm>
              <a:off x="496970" y="2926221"/>
              <a:ext cx="949325" cy="637863"/>
              <a:chOff x="482600" y="1863494"/>
              <a:chExt cx="774122" cy="520142"/>
            </a:xfrm>
          </p:grpSpPr>
          <p:sp>
            <p:nvSpPr>
              <p:cNvPr id="93" name="Rounded Rectangle 92">
                <a:extLst>
                  <a:ext uri="{FF2B5EF4-FFF2-40B4-BE49-F238E27FC236}">
                    <a16:creationId xmlns:a16="http://schemas.microsoft.com/office/drawing/2014/main" id="{B39B7C03-E23A-4743-B240-6488EBD27562}"/>
                  </a:ext>
                </a:extLst>
              </p:cNvPr>
              <p:cNvSpPr/>
              <p:nvPr userDrawn="1"/>
            </p:nvSpPr>
            <p:spPr>
              <a:xfrm>
                <a:off x="482600" y="1863494"/>
                <a:ext cx="701386" cy="52014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94" name="Triangle 93">
                <a:extLst>
                  <a:ext uri="{FF2B5EF4-FFF2-40B4-BE49-F238E27FC236}">
                    <a16:creationId xmlns:a16="http://schemas.microsoft.com/office/drawing/2014/main" id="{78A5628B-2DF6-D54C-B056-C3743B265883}"/>
                  </a:ext>
                </a:extLst>
              </p:cNvPr>
              <p:cNvSpPr/>
              <p:nvPr userDrawn="1"/>
            </p:nvSpPr>
            <p:spPr>
              <a:xfrm rot="5400000">
                <a:off x="866779" y="1993693"/>
                <a:ext cx="520142" cy="259744"/>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17" name="Picture 116">
              <a:extLst>
                <a:ext uri="{FF2B5EF4-FFF2-40B4-BE49-F238E27FC236}">
                  <a16:creationId xmlns:a16="http://schemas.microsoft.com/office/drawing/2014/main" id="{F90F415E-5D2B-574B-A166-E7E648F4F565}"/>
                </a:ext>
              </a:extLst>
            </p:cNvPr>
            <p:cNvPicPr>
              <a:picLocks noChangeAspect="1"/>
            </p:cNvPicPr>
            <p:nvPr userDrawn="1"/>
          </p:nvPicPr>
          <p:blipFill>
            <a:blip r:embed="rId5"/>
            <a:stretch>
              <a:fillRect/>
            </a:stretch>
          </p:blipFill>
          <p:spPr>
            <a:xfrm>
              <a:off x="540532" y="2846626"/>
              <a:ext cx="783637" cy="783637"/>
            </a:xfrm>
            <a:prstGeom prst="rect">
              <a:avLst/>
            </a:prstGeom>
          </p:spPr>
        </p:pic>
      </p:grpSp>
      <p:grpSp>
        <p:nvGrpSpPr>
          <p:cNvPr id="34" name="Group 33">
            <a:extLst>
              <a:ext uri="{FF2B5EF4-FFF2-40B4-BE49-F238E27FC236}">
                <a16:creationId xmlns:a16="http://schemas.microsoft.com/office/drawing/2014/main" id="{37B33AA9-4E77-0C46-929D-614875912984}"/>
              </a:ext>
            </a:extLst>
          </p:cNvPr>
          <p:cNvGrpSpPr/>
          <p:nvPr userDrawn="1"/>
        </p:nvGrpSpPr>
        <p:grpSpPr>
          <a:xfrm>
            <a:off x="496970" y="4287378"/>
            <a:ext cx="11372276" cy="783637"/>
            <a:chOff x="496970" y="4287378"/>
            <a:chExt cx="11372276" cy="783637"/>
          </a:xfrm>
        </p:grpSpPr>
        <p:sp>
          <p:nvSpPr>
            <p:cNvPr id="103" name="Rounded Rectangle 102">
              <a:extLst>
                <a:ext uri="{FF2B5EF4-FFF2-40B4-BE49-F238E27FC236}">
                  <a16:creationId xmlns:a16="http://schemas.microsoft.com/office/drawing/2014/main" id="{F7D4DC55-35A6-974A-A152-62D92157F387}"/>
                </a:ext>
              </a:extLst>
            </p:cNvPr>
            <p:cNvSpPr/>
            <p:nvPr userDrawn="1"/>
          </p:nvSpPr>
          <p:spPr>
            <a:xfrm>
              <a:off x="1625600" y="4361563"/>
              <a:ext cx="10243646"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a:extLst>
                <a:ext uri="{FF2B5EF4-FFF2-40B4-BE49-F238E27FC236}">
                  <a16:creationId xmlns:a16="http://schemas.microsoft.com/office/drawing/2014/main" id="{0A976F61-0A69-B141-B013-213A7F0927D0}"/>
                </a:ext>
              </a:extLst>
            </p:cNvPr>
            <p:cNvGrpSpPr/>
            <p:nvPr userDrawn="1"/>
          </p:nvGrpSpPr>
          <p:grpSpPr>
            <a:xfrm>
              <a:off x="496970" y="4361563"/>
              <a:ext cx="949325" cy="637863"/>
              <a:chOff x="482600" y="1863494"/>
              <a:chExt cx="774122" cy="520142"/>
            </a:xfrm>
          </p:grpSpPr>
          <p:sp>
            <p:nvSpPr>
              <p:cNvPr id="105" name="Rounded Rectangle 104">
                <a:extLst>
                  <a:ext uri="{FF2B5EF4-FFF2-40B4-BE49-F238E27FC236}">
                    <a16:creationId xmlns:a16="http://schemas.microsoft.com/office/drawing/2014/main" id="{5A7C2577-211C-6948-89FB-A8A516A4D4A9}"/>
                  </a:ext>
                </a:extLst>
              </p:cNvPr>
              <p:cNvSpPr/>
              <p:nvPr userDrawn="1"/>
            </p:nvSpPr>
            <p:spPr>
              <a:xfrm>
                <a:off x="482600" y="1863494"/>
                <a:ext cx="701386" cy="52014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06" name="Triangle 105">
                <a:extLst>
                  <a:ext uri="{FF2B5EF4-FFF2-40B4-BE49-F238E27FC236}">
                    <a16:creationId xmlns:a16="http://schemas.microsoft.com/office/drawing/2014/main" id="{0E58FAE9-AC08-D649-B2F1-F086E6CB7453}"/>
                  </a:ext>
                </a:extLst>
              </p:cNvPr>
              <p:cNvSpPr/>
              <p:nvPr userDrawn="1"/>
            </p:nvSpPr>
            <p:spPr>
              <a:xfrm rot="5400000">
                <a:off x="866779" y="1993693"/>
                <a:ext cx="520142" cy="259744"/>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18" name="Picture 117">
              <a:extLst>
                <a:ext uri="{FF2B5EF4-FFF2-40B4-BE49-F238E27FC236}">
                  <a16:creationId xmlns:a16="http://schemas.microsoft.com/office/drawing/2014/main" id="{BE3E42DE-A700-3C4F-9718-8759F17EDB47}"/>
                </a:ext>
              </a:extLst>
            </p:cNvPr>
            <p:cNvPicPr>
              <a:picLocks noChangeAspect="1"/>
            </p:cNvPicPr>
            <p:nvPr userDrawn="1"/>
          </p:nvPicPr>
          <p:blipFill>
            <a:blip r:embed="rId6"/>
            <a:stretch>
              <a:fillRect/>
            </a:stretch>
          </p:blipFill>
          <p:spPr>
            <a:xfrm>
              <a:off x="527831" y="4287378"/>
              <a:ext cx="783637" cy="783637"/>
            </a:xfrm>
            <a:prstGeom prst="rect">
              <a:avLst/>
            </a:prstGeom>
          </p:spPr>
        </p:pic>
      </p:grpSp>
      <p:grpSp>
        <p:nvGrpSpPr>
          <p:cNvPr id="29" name="Group 28">
            <a:extLst>
              <a:ext uri="{FF2B5EF4-FFF2-40B4-BE49-F238E27FC236}">
                <a16:creationId xmlns:a16="http://schemas.microsoft.com/office/drawing/2014/main" id="{0008E5CF-2D3E-5940-9F4D-2B80B5DC7FE4}"/>
              </a:ext>
            </a:extLst>
          </p:cNvPr>
          <p:cNvGrpSpPr/>
          <p:nvPr userDrawn="1"/>
        </p:nvGrpSpPr>
        <p:grpSpPr>
          <a:xfrm>
            <a:off x="496970" y="5009708"/>
            <a:ext cx="11372276" cy="783637"/>
            <a:chOff x="496970" y="5009708"/>
            <a:chExt cx="11372276" cy="783637"/>
          </a:xfrm>
        </p:grpSpPr>
        <p:sp>
          <p:nvSpPr>
            <p:cNvPr id="108" name="Rounded Rectangle 107">
              <a:extLst>
                <a:ext uri="{FF2B5EF4-FFF2-40B4-BE49-F238E27FC236}">
                  <a16:creationId xmlns:a16="http://schemas.microsoft.com/office/drawing/2014/main" id="{8FDB9F33-BEA1-C442-AB26-E9351FA70CF6}"/>
                </a:ext>
              </a:extLst>
            </p:cNvPr>
            <p:cNvSpPr/>
            <p:nvPr userDrawn="1"/>
          </p:nvSpPr>
          <p:spPr>
            <a:xfrm>
              <a:off x="1625600" y="5083715"/>
              <a:ext cx="10243646"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 name="Group 108">
              <a:extLst>
                <a:ext uri="{FF2B5EF4-FFF2-40B4-BE49-F238E27FC236}">
                  <a16:creationId xmlns:a16="http://schemas.microsoft.com/office/drawing/2014/main" id="{CE999514-17F5-FD43-AAD7-A08A8C548387}"/>
                </a:ext>
              </a:extLst>
            </p:cNvPr>
            <p:cNvGrpSpPr/>
            <p:nvPr userDrawn="1"/>
          </p:nvGrpSpPr>
          <p:grpSpPr>
            <a:xfrm>
              <a:off x="496970" y="5083715"/>
              <a:ext cx="949325" cy="637863"/>
              <a:chOff x="482600" y="1863494"/>
              <a:chExt cx="774122" cy="520142"/>
            </a:xfrm>
          </p:grpSpPr>
          <p:sp>
            <p:nvSpPr>
              <p:cNvPr id="110" name="Rounded Rectangle 109">
                <a:extLst>
                  <a:ext uri="{FF2B5EF4-FFF2-40B4-BE49-F238E27FC236}">
                    <a16:creationId xmlns:a16="http://schemas.microsoft.com/office/drawing/2014/main" id="{716D8A4B-79A2-C44F-BBEC-E3A4C3B49325}"/>
                  </a:ext>
                </a:extLst>
              </p:cNvPr>
              <p:cNvSpPr/>
              <p:nvPr userDrawn="1"/>
            </p:nvSpPr>
            <p:spPr>
              <a:xfrm>
                <a:off x="482600" y="1863494"/>
                <a:ext cx="701386" cy="52014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11" name="Triangle 110">
                <a:extLst>
                  <a:ext uri="{FF2B5EF4-FFF2-40B4-BE49-F238E27FC236}">
                    <a16:creationId xmlns:a16="http://schemas.microsoft.com/office/drawing/2014/main" id="{DE156EF6-9102-9846-BFC0-C3E0C7472847}"/>
                  </a:ext>
                </a:extLst>
              </p:cNvPr>
              <p:cNvSpPr/>
              <p:nvPr userDrawn="1"/>
            </p:nvSpPr>
            <p:spPr>
              <a:xfrm rot="5400000">
                <a:off x="866779" y="1993693"/>
                <a:ext cx="520142" cy="259744"/>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19" name="Picture 118">
              <a:extLst>
                <a:ext uri="{FF2B5EF4-FFF2-40B4-BE49-F238E27FC236}">
                  <a16:creationId xmlns:a16="http://schemas.microsoft.com/office/drawing/2014/main" id="{A8E3E3CF-AC7C-4542-86F9-F84FAD1F9EA9}"/>
                </a:ext>
              </a:extLst>
            </p:cNvPr>
            <p:cNvPicPr>
              <a:picLocks noChangeAspect="1"/>
            </p:cNvPicPr>
            <p:nvPr userDrawn="1"/>
          </p:nvPicPr>
          <p:blipFill>
            <a:blip r:embed="rId7"/>
            <a:stretch>
              <a:fillRect/>
            </a:stretch>
          </p:blipFill>
          <p:spPr>
            <a:xfrm>
              <a:off x="520124" y="5009708"/>
              <a:ext cx="783637" cy="783637"/>
            </a:xfrm>
            <a:prstGeom prst="rect">
              <a:avLst/>
            </a:prstGeom>
          </p:spPr>
        </p:pic>
      </p:grpSp>
      <p:grpSp>
        <p:nvGrpSpPr>
          <p:cNvPr id="27" name="Group 26">
            <a:extLst>
              <a:ext uri="{FF2B5EF4-FFF2-40B4-BE49-F238E27FC236}">
                <a16:creationId xmlns:a16="http://schemas.microsoft.com/office/drawing/2014/main" id="{90034C79-7747-4040-B549-DA2D619F9E2A}"/>
              </a:ext>
            </a:extLst>
          </p:cNvPr>
          <p:cNvGrpSpPr/>
          <p:nvPr userDrawn="1"/>
        </p:nvGrpSpPr>
        <p:grpSpPr>
          <a:xfrm>
            <a:off x="496970" y="5721578"/>
            <a:ext cx="11372276" cy="783637"/>
            <a:chOff x="496970" y="5721578"/>
            <a:chExt cx="11372276" cy="783637"/>
          </a:xfrm>
        </p:grpSpPr>
        <p:sp>
          <p:nvSpPr>
            <p:cNvPr id="113" name="Rounded Rectangle 112">
              <a:extLst>
                <a:ext uri="{FF2B5EF4-FFF2-40B4-BE49-F238E27FC236}">
                  <a16:creationId xmlns:a16="http://schemas.microsoft.com/office/drawing/2014/main" id="{912EEA53-4A24-FA4F-8104-964DC7B54DF3}"/>
                </a:ext>
              </a:extLst>
            </p:cNvPr>
            <p:cNvSpPr/>
            <p:nvPr userDrawn="1"/>
          </p:nvSpPr>
          <p:spPr>
            <a:xfrm>
              <a:off x="1625600" y="5802754"/>
              <a:ext cx="10243646"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01843564-A387-114D-9A30-26F6F928CA35}"/>
                </a:ext>
              </a:extLst>
            </p:cNvPr>
            <p:cNvGrpSpPr/>
            <p:nvPr userDrawn="1"/>
          </p:nvGrpSpPr>
          <p:grpSpPr>
            <a:xfrm>
              <a:off x="496970" y="5802754"/>
              <a:ext cx="949325" cy="637863"/>
              <a:chOff x="482600" y="1863494"/>
              <a:chExt cx="774122" cy="520142"/>
            </a:xfrm>
          </p:grpSpPr>
          <p:sp>
            <p:nvSpPr>
              <p:cNvPr id="115" name="Rounded Rectangle 114">
                <a:extLst>
                  <a:ext uri="{FF2B5EF4-FFF2-40B4-BE49-F238E27FC236}">
                    <a16:creationId xmlns:a16="http://schemas.microsoft.com/office/drawing/2014/main" id="{6519CBE2-7643-3241-834D-E8DF66F32EDD}"/>
                  </a:ext>
                </a:extLst>
              </p:cNvPr>
              <p:cNvSpPr/>
              <p:nvPr userDrawn="1"/>
            </p:nvSpPr>
            <p:spPr>
              <a:xfrm>
                <a:off x="482600" y="1863494"/>
                <a:ext cx="701386" cy="52014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16" name="Triangle 115">
                <a:extLst>
                  <a:ext uri="{FF2B5EF4-FFF2-40B4-BE49-F238E27FC236}">
                    <a16:creationId xmlns:a16="http://schemas.microsoft.com/office/drawing/2014/main" id="{6C3D7EE3-483C-534E-951B-4E0CE3420400}"/>
                  </a:ext>
                </a:extLst>
              </p:cNvPr>
              <p:cNvSpPr/>
              <p:nvPr userDrawn="1"/>
            </p:nvSpPr>
            <p:spPr>
              <a:xfrm rot="5400000">
                <a:off x="866779" y="1993693"/>
                <a:ext cx="520142" cy="259744"/>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20" name="Picture 119">
              <a:extLst>
                <a:ext uri="{FF2B5EF4-FFF2-40B4-BE49-F238E27FC236}">
                  <a16:creationId xmlns:a16="http://schemas.microsoft.com/office/drawing/2014/main" id="{D555E0A3-AE7E-FE44-AFAB-9B77C5D7CFCC}"/>
                </a:ext>
              </a:extLst>
            </p:cNvPr>
            <p:cNvPicPr>
              <a:picLocks noChangeAspect="1"/>
            </p:cNvPicPr>
            <p:nvPr userDrawn="1"/>
          </p:nvPicPr>
          <p:blipFill>
            <a:blip r:embed="rId8"/>
            <a:stretch>
              <a:fillRect/>
            </a:stretch>
          </p:blipFill>
          <p:spPr>
            <a:xfrm>
              <a:off x="535214" y="5721578"/>
              <a:ext cx="783637" cy="783637"/>
            </a:xfrm>
            <a:prstGeom prst="rect">
              <a:avLst/>
            </a:prstGeom>
          </p:spPr>
        </p:pic>
      </p:grpSp>
      <p:sp>
        <p:nvSpPr>
          <p:cNvPr id="121" name="Text Placeholder 14">
            <a:extLst>
              <a:ext uri="{FF2B5EF4-FFF2-40B4-BE49-F238E27FC236}">
                <a16:creationId xmlns:a16="http://schemas.microsoft.com/office/drawing/2014/main" id="{46F7A787-B41C-CD4D-ADDA-68DE7AD848A3}"/>
              </a:ext>
            </a:extLst>
          </p:cNvPr>
          <p:cNvSpPr>
            <a:spLocks noGrp="1"/>
          </p:cNvSpPr>
          <p:nvPr userDrawn="1">
            <p:ph type="body" sz="quarter" idx="22"/>
          </p:nvPr>
        </p:nvSpPr>
        <p:spPr>
          <a:xfrm>
            <a:off x="-2" y="1488188"/>
            <a:ext cx="12192001" cy="618207"/>
          </a:xfrm>
          <a:prstGeom prst="rect">
            <a:avLst/>
          </a:prstGeom>
        </p:spPr>
        <p:txBody>
          <a:bodyPr lIns="192024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28" name="Text Placeholder 14">
            <a:extLst>
              <a:ext uri="{FF2B5EF4-FFF2-40B4-BE49-F238E27FC236}">
                <a16:creationId xmlns:a16="http://schemas.microsoft.com/office/drawing/2014/main" id="{0B1EFE51-A561-4F4C-951D-2118C5646ACA}"/>
              </a:ext>
            </a:extLst>
          </p:cNvPr>
          <p:cNvSpPr>
            <a:spLocks noGrp="1"/>
          </p:cNvSpPr>
          <p:nvPr>
            <p:ph type="body" sz="quarter" idx="23"/>
          </p:nvPr>
        </p:nvSpPr>
        <p:spPr>
          <a:xfrm>
            <a:off x="1" y="2225542"/>
            <a:ext cx="12191999" cy="618207"/>
          </a:xfrm>
          <a:prstGeom prst="rect">
            <a:avLst/>
          </a:prstGeom>
        </p:spPr>
        <p:txBody>
          <a:bodyPr lIns="192024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29" name="Text Placeholder 14">
            <a:extLst>
              <a:ext uri="{FF2B5EF4-FFF2-40B4-BE49-F238E27FC236}">
                <a16:creationId xmlns:a16="http://schemas.microsoft.com/office/drawing/2014/main" id="{C04E3B6F-419B-A047-B830-1EFE3379B9BA}"/>
              </a:ext>
            </a:extLst>
          </p:cNvPr>
          <p:cNvSpPr>
            <a:spLocks noGrp="1"/>
          </p:cNvSpPr>
          <p:nvPr>
            <p:ph type="body" sz="quarter" idx="24"/>
          </p:nvPr>
        </p:nvSpPr>
        <p:spPr>
          <a:xfrm>
            <a:off x="1" y="2926143"/>
            <a:ext cx="12191999" cy="618207"/>
          </a:xfrm>
          <a:prstGeom prst="rect">
            <a:avLst/>
          </a:prstGeom>
        </p:spPr>
        <p:txBody>
          <a:bodyPr lIns="192024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0" name="Text Placeholder 14">
            <a:extLst>
              <a:ext uri="{FF2B5EF4-FFF2-40B4-BE49-F238E27FC236}">
                <a16:creationId xmlns:a16="http://schemas.microsoft.com/office/drawing/2014/main" id="{977515FF-BBFE-E44F-8B2A-9B524E9749D6}"/>
              </a:ext>
            </a:extLst>
          </p:cNvPr>
          <p:cNvSpPr>
            <a:spLocks noGrp="1"/>
          </p:cNvSpPr>
          <p:nvPr>
            <p:ph type="body" sz="quarter" idx="25"/>
          </p:nvPr>
        </p:nvSpPr>
        <p:spPr>
          <a:xfrm>
            <a:off x="1" y="3650285"/>
            <a:ext cx="12191999" cy="618207"/>
          </a:xfrm>
          <a:prstGeom prst="rect">
            <a:avLst/>
          </a:prstGeom>
        </p:spPr>
        <p:txBody>
          <a:bodyPr lIns="192024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1" name="Text Placeholder 14">
            <a:extLst>
              <a:ext uri="{FF2B5EF4-FFF2-40B4-BE49-F238E27FC236}">
                <a16:creationId xmlns:a16="http://schemas.microsoft.com/office/drawing/2014/main" id="{E8E7D2A2-FCC3-B349-B9E7-0A18D632722D}"/>
              </a:ext>
            </a:extLst>
          </p:cNvPr>
          <p:cNvSpPr>
            <a:spLocks noGrp="1"/>
          </p:cNvSpPr>
          <p:nvPr>
            <p:ph type="body" sz="quarter" idx="26"/>
          </p:nvPr>
        </p:nvSpPr>
        <p:spPr>
          <a:xfrm>
            <a:off x="1" y="4372686"/>
            <a:ext cx="12191999" cy="618207"/>
          </a:xfrm>
          <a:prstGeom prst="rect">
            <a:avLst/>
          </a:prstGeom>
        </p:spPr>
        <p:txBody>
          <a:bodyPr lIns="192024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2" name="Text Placeholder 14">
            <a:extLst>
              <a:ext uri="{FF2B5EF4-FFF2-40B4-BE49-F238E27FC236}">
                <a16:creationId xmlns:a16="http://schemas.microsoft.com/office/drawing/2014/main" id="{F9D4E862-9C0A-6E4F-AE45-2768152A33D0}"/>
              </a:ext>
            </a:extLst>
          </p:cNvPr>
          <p:cNvSpPr>
            <a:spLocks noGrp="1"/>
          </p:cNvSpPr>
          <p:nvPr>
            <p:ph type="body" sz="quarter" idx="27"/>
          </p:nvPr>
        </p:nvSpPr>
        <p:spPr>
          <a:xfrm>
            <a:off x="1" y="5083715"/>
            <a:ext cx="12191999" cy="618207"/>
          </a:xfrm>
          <a:prstGeom prst="rect">
            <a:avLst/>
          </a:prstGeom>
        </p:spPr>
        <p:txBody>
          <a:bodyPr lIns="192024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3" name="Text Placeholder 14">
            <a:extLst>
              <a:ext uri="{FF2B5EF4-FFF2-40B4-BE49-F238E27FC236}">
                <a16:creationId xmlns:a16="http://schemas.microsoft.com/office/drawing/2014/main" id="{730352CE-4BA5-C34F-A105-C7F24CCD59D6}"/>
              </a:ext>
            </a:extLst>
          </p:cNvPr>
          <p:cNvSpPr>
            <a:spLocks noGrp="1"/>
          </p:cNvSpPr>
          <p:nvPr>
            <p:ph type="body" sz="quarter" idx="28"/>
          </p:nvPr>
        </p:nvSpPr>
        <p:spPr>
          <a:xfrm>
            <a:off x="1671" y="5808685"/>
            <a:ext cx="12191999" cy="618207"/>
          </a:xfrm>
          <a:prstGeom prst="rect">
            <a:avLst/>
          </a:prstGeom>
        </p:spPr>
        <p:txBody>
          <a:bodyPr lIns="192024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27402334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mbered 1–7 (Gray) 2 Line Subhead">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userDrawn="1">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userDrawn="1">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940454E8-F734-BD40-A202-EB5600EDF13C}"/>
              </a:ext>
            </a:extLst>
          </p:cNvPr>
          <p:cNvSpPr>
            <a:spLocks noGrp="1"/>
          </p:cNvSpPr>
          <p:nvPr userDrawn="1">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BB0BB071-5269-5640-B070-89FF0B03A4B9}"/>
              </a:ext>
            </a:extLst>
          </p:cNvPr>
          <p:cNvSpPr>
            <a:spLocks noGrp="1"/>
          </p:cNvSpPr>
          <p:nvPr userDrawn="1">
            <p:ph type="subTitle" idx="19"/>
          </p:nvPr>
        </p:nvSpPr>
        <p:spPr>
          <a:xfrm>
            <a:off x="0" y="907537"/>
            <a:ext cx="12192000" cy="786702"/>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5" name="Rounded Rectangle 24">
            <a:extLst>
              <a:ext uri="{FF2B5EF4-FFF2-40B4-BE49-F238E27FC236}">
                <a16:creationId xmlns:a16="http://schemas.microsoft.com/office/drawing/2014/main" id="{3967104F-9567-8441-A8DD-D8DE67C5D45E}"/>
              </a:ext>
            </a:extLst>
          </p:cNvPr>
          <p:cNvSpPr/>
          <p:nvPr userDrawn="1"/>
        </p:nvSpPr>
        <p:spPr>
          <a:xfrm>
            <a:off x="1625600" y="1746882"/>
            <a:ext cx="10243646"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21498DCE-4FE2-0B4A-A437-A2FF6EC5F1FF}"/>
              </a:ext>
            </a:extLst>
          </p:cNvPr>
          <p:cNvGrpSpPr/>
          <p:nvPr userDrawn="1"/>
        </p:nvGrpSpPr>
        <p:grpSpPr>
          <a:xfrm>
            <a:off x="496970" y="1746882"/>
            <a:ext cx="949325" cy="637863"/>
            <a:chOff x="482600" y="1863494"/>
            <a:chExt cx="774122" cy="520142"/>
          </a:xfrm>
        </p:grpSpPr>
        <p:sp>
          <p:nvSpPr>
            <p:cNvPr id="2" name="Rounded Rectangle 1">
              <a:extLst>
                <a:ext uri="{FF2B5EF4-FFF2-40B4-BE49-F238E27FC236}">
                  <a16:creationId xmlns:a16="http://schemas.microsoft.com/office/drawing/2014/main" id="{E152BC78-432D-034A-BDA5-DAB6F70360EC}"/>
                </a:ext>
              </a:extLst>
            </p:cNvPr>
            <p:cNvSpPr/>
            <p:nvPr userDrawn="1"/>
          </p:nvSpPr>
          <p:spPr>
            <a:xfrm>
              <a:off x="482600" y="1863494"/>
              <a:ext cx="701386" cy="52014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3" name="Triangle 2">
              <a:extLst>
                <a:ext uri="{FF2B5EF4-FFF2-40B4-BE49-F238E27FC236}">
                  <a16:creationId xmlns:a16="http://schemas.microsoft.com/office/drawing/2014/main" id="{04DCD9BB-F198-E445-953A-664ED4C94743}"/>
                </a:ext>
              </a:extLst>
            </p:cNvPr>
            <p:cNvSpPr/>
            <p:nvPr userDrawn="1"/>
          </p:nvSpPr>
          <p:spPr>
            <a:xfrm rot="5400000">
              <a:off x="866779" y="1993693"/>
              <a:ext cx="520142" cy="259744"/>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8" name="Picture 7">
            <a:extLst>
              <a:ext uri="{FF2B5EF4-FFF2-40B4-BE49-F238E27FC236}">
                <a16:creationId xmlns:a16="http://schemas.microsoft.com/office/drawing/2014/main" id="{3FC62726-C2E4-C944-A0F3-BF25DB1F74B6}"/>
              </a:ext>
            </a:extLst>
          </p:cNvPr>
          <p:cNvPicPr>
            <a:picLocks noChangeAspect="1"/>
          </p:cNvPicPr>
          <p:nvPr userDrawn="1"/>
        </p:nvPicPr>
        <p:blipFill>
          <a:blip r:embed="rId2"/>
          <a:stretch>
            <a:fillRect/>
          </a:stretch>
        </p:blipFill>
        <p:spPr>
          <a:xfrm>
            <a:off x="615558" y="1670797"/>
            <a:ext cx="783637" cy="783637"/>
          </a:xfrm>
          <a:prstGeom prst="rect">
            <a:avLst/>
          </a:prstGeom>
        </p:spPr>
      </p:pic>
      <p:sp>
        <p:nvSpPr>
          <p:cNvPr id="84" name="Rounded Rectangle 83">
            <a:extLst>
              <a:ext uri="{FF2B5EF4-FFF2-40B4-BE49-F238E27FC236}">
                <a16:creationId xmlns:a16="http://schemas.microsoft.com/office/drawing/2014/main" id="{C3EFD679-17A7-F040-93B7-300D835F0C24}"/>
              </a:ext>
            </a:extLst>
          </p:cNvPr>
          <p:cNvSpPr/>
          <p:nvPr userDrawn="1"/>
        </p:nvSpPr>
        <p:spPr>
          <a:xfrm>
            <a:off x="1625600" y="2419969"/>
            <a:ext cx="10243646"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9B76BFC5-C781-BB49-B909-DDD74C195427}"/>
              </a:ext>
            </a:extLst>
          </p:cNvPr>
          <p:cNvGrpSpPr/>
          <p:nvPr userDrawn="1"/>
        </p:nvGrpSpPr>
        <p:grpSpPr>
          <a:xfrm>
            <a:off x="496970" y="2419969"/>
            <a:ext cx="949325" cy="637863"/>
            <a:chOff x="482600" y="1863494"/>
            <a:chExt cx="774122" cy="520142"/>
          </a:xfrm>
        </p:grpSpPr>
        <p:sp>
          <p:nvSpPr>
            <p:cNvPr id="87" name="Rounded Rectangle 86">
              <a:extLst>
                <a:ext uri="{FF2B5EF4-FFF2-40B4-BE49-F238E27FC236}">
                  <a16:creationId xmlns:a16="http://schemas.microsoft.com/office/drawing/2014/main" id="{26181C9F-9AE5-F34E-A0D1-49A5FAD120C2}"/>
                </a:ext>
              </a:extLst>
            </p:cNvPr>
            <p:cNvSpPr/>
            <p:nvPr userDrawn="1"/>
          </p:nvSpPr>
          <p:spPr>
            <a:xfrm>
              <a:off x="482600" y="1863494"/>
              <a:ext cx="701386" cy="52014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88" name="Triangle 87">
              <a:extLst>
                <a:ext uri="{FF2B5EF4-FFF2-40B4-BE49-F238E27FC236}">
                  <a16:creationId xmlns:a16="http://schemas.microsoft.com/office/drawing/2014/main" id="{32CF6BEB-6ADF-5D40-83FC-0431321CD88F}"/>
                </a:ext>
              </a:extLst>
            </p:cNvPr>
            <p:cNvSpPr/>
            <p:nvPr userDrawn="1"/>
          </p:nvSpPr>
          <p:spPr>
            <a:xfrm rot="5400000">
              <a:off x="866779" y="1993693"/>
              <a:ext cx="520142" cy="259744"/>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89" name="Picture 88">
            <a:extLst>
              <a:ext uri="{FF2B5EF4-FFF2-40B4-BE49-F238E27FC236}">
                <a16:creationId xmlns:a16="http://schemas.microsoft.com/office/drawing/2014/main" id="{BC309CAD-9EDD-4A46-B34F-DCD4365B5F1C}"/>
              </a:ext>
            </a:extLst>
          </p:cNvPr>
          <p:cNvPicPr>
            <a:picLocks noChangeAspect="1"/>
          </p:cNvPicPr>
          <p:nvPr userDrawn="1"/>
        </p:nvPicPr>
        <p:blipFill>
          <a:blip r:embed="rId3"/>
          <a:stretch>
            <a:fillRect/>
          </a:stretch>
        </p:blipFill>
        <p:spPr>
          <a:xfrm>
            <a:off x="533004" y="2345054"/>
            <a:ext cx="783637" cy="783637"/>
          </a:xfrm>
          <a:prstGeom prst="rect">
            <a:avLst/>
          </a:prstGeom>
        </p:spPr>
      </p:pic>
      <p:sp>
        <p:nvSpPr>
          <p:cNvPr id="98" name="Rounded Rectangle 97">
            <a:extLst>
              <a:ext uri="{FF2B5EF4-FFF2-40B4-BE49-F238E27FC236}">
                <a16:creationId xmlns:a16="http://schemas.microsoft.com/office/drawing/2014/main" id="{AC74E8FD-A061-B340-A788-38BD3AD5D0A0}"/>
              </a:ext>
            </a:extLst>
          </p:cNvPr>
          <p:cNvSpPr/>
          <p:nvPr userDrawn="1"/>
        </p:nvSpPr>
        <p:spPr>
          <a:xfrm>
            <a:off x="1625600" y="3790076"/>
            <a:ext cx="10243646"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2ECEEF44-27BA-FA48-B110-AA178C34B2D3}"/>
              </a:ext>
            </a:extLst>
          </p:cNvPr>
          <p:cNvGrpSpPr/>
          <p:nvPr userDrawn="1"/>
        </p:nvGrpSpPr>
        <p:grpSpPr>
          <a:xfrm>
            <a:off x="496970" y="3790076"/>
            <a:ext cx="949325" cy="637863"/>
            <a:chOff x="482600" y="1863494"/>
            <a:chExt cx="774122" cy="520142"/>
          </a:xfrm>
        </p:grpSpPr>
        <p:sp>
          <p:nvSpPr>
            <p:cNvPr id="100" name="Rounded Rectangle 99">
              <a:extLst>
                <a:ext uri="{FF2B5EF4-FFF2-40B4-BE49-F238E27FC236}">
                  <a16:creationId xmlns:a16="http://schemas.microsoft.com/office/drawing/2014/main" id="{506F21C4-F35E-814C-BCE8-9B04C76DD822}"/>
                </a:ext>
              </a:extLst>
            </p:cNvPr>
            <p:cNvSpPr/>
            <p:nvPr userDrawn="1"/>
          </p:nvSpPr>
          <p:spPr>
            <a:xfrm>
              <a:off x="482600" y="1863494"/>
              <a:ext cx="701386" cy="52014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01" name="Triangle 100">
              <a:extLst>
                <a:ext uri="{FF2B5EF4-FFF2-40B4-BE49-F238E27FC236}">
                  <a16:creationId xmlns:a16="http://schemas.microsoft.com/office/drawing/2014/main" id="{158A93E3-203B-C141-87BA-90571B9C025C}"/>
                </a:ext>
              </a:extLst>
            </p:cNvPr>
            <p:cNvSpPr/>
            <p:nvPr userDrawn="1"/>
          </p:nvSpPr>
          <p:spPr>
            <a:xfrm rot="5400000">
              <a:off x="866779" y="1993693"/>
              <a:ext cx="520142" cy="259744"/>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97" name="Picture 96">
            <a:extLst>
              <a:ext uri="{FF2B5EF4-FFF2-40B4-BE49-F238E27FC236}">
                <a16:creationId xmlns:a16="http://schemas.microsoft.com/office/drawing/2014/main" id="{FC667313-82C9-904E-AD9A-5D3C8405AA1E}"/>
              </a:ext>
            </a:extLst>
          </p:cNvPr>
          <p:cNvPicPr>
            <a:picLocks noChangeAspect="1"/>
          </p:cNvPicPr>
          <p:nvPr userDrawn="1"/>
        </p:nvPicPr>
        <p:blipFill>
          <a:blip r:embed="rId4"/>
          <a:stretch>
            <a:fillRect/>
          </a:stretch>
        </p:blipFill>
        <p:spPr>
          <a:xfrm>
            <a:off x="526658" y="3713991"/>
            <a:ext cx="783637" cy="783637"/>
          </a:xfrm>
          <a:prstGeom prst="rect">
            <a:avLst/>
          </a:prstGeom>
        </p:spPr>
      </p:pic>
      <p:sp>
        <p:nvSpPr>
          <p:cNvPr id="91" name="Rounded Rectangle 90">
            <a:extLst>
              <a:ext uri="{FF2B5EF4-FFF2-40B4-BE49-F238E27FC236}">
                <a16:creationId xmlns:a16="http://schemas.microsoft.com/office/drawing/2014/main" id="{072F21A9-9D74-A24B-BECE-07657C6A06BB}"/>
              </a:ext>
            </a:extLst>
          </p:cNvPr>
          <p:cNvSpPr/>
          <p:nvPr userDrawn="1"/>
        </p:nvSpPr>
        <p:spPr>
          <a:xfrm>
            <a:off x="1625600" y="3104021"/>
            <a:ext cx="10243646"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F0852AAB-59D1-BB4F-BA0A-2A24982C4EAC}"/>
              </a:ext>
            </a:extLst>
          </p:cNvPr>
          <p:cNvGrpSpPr/>
          <p:nvPr userDrawn="1"/>
        </p:nvGrpSpPr>
        <p:grpSpPr>
          <a:xfrm>
            <a:off x="496970" y="3104021"/>
            <a:ext cx="949325" cy="637863"/>
            <a:chOff x="482600" y="1863494"/>
            <a:chExt cx="774122" cy="520142"/>
          </a:xfrm>
        </p:grpSpPr>
        <p:sp>
          <p:nvSpPr>
            <p:cNvPr id="93" name="Rounded Rectangle 92">
              <a:extLst>
                <a:ext uri="{FF2B5EF4-FFF2-40B4-BE49-F238E27FC236}">
                  <a16:creationId xmlns:a16="http://schemas.microsoft.com/office/drawing/2014/main" id="{B39B7C03-E23A-4743-B240-6488EBD27562}"/>
                </a:ext>
              </a:extLst>
            </p:cNvPr>
            <p:cNvSpPr/>
            <p:nvPr userDrawn="1"/>
          </p:nvSpPr>
          <p:spPr>
            <a:xfrm>
              <a:off x="482600" y="1863494"/>
              <a:ext cx="701386" cy="52014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94" name="Triangle 93">
              <a:extLst>
                <a:ext uri="{FF2B5EF4-FFF2-40B4-BE49-F238E27FC236}">
                  <a16:creationId xmlns:a16="http://schemas.microsoft.com/office/drawing/2014/main" id="{78A5628B-2DF6-D54C-B056-C3743B265883}"/>
                </a:ext>
              </a:extLst>
            </p:cNvPr>
            <p:cNvSpPr/>
            <p:nvPr userDrawn="1"/>
          </p:nvSpPr>
          <p:spPr>
            <a:xfrm rot="5400000">
              <a:off x="866779" y="1993693"/>
              <a:ext cx="520142" cy="259744"/>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17" name="Picture 116">
            <a:extLst>
              <a:ext uri="{FF2B5EF4-FFF2-40B4-BE49-F238E27FC236}">
                <a16:creationId xmlns:a16="http://schemas.microsoft.com/office/drawing/2014/main" id="{F90F415E-5D2B-574B-A166-E7E648F4F565}"/>
              </a:ext>
            </a:extLst>
          </p:cNvPr>
          <p:cNvPicPr>
            <a:picLocks noChangeAspect="1"/>
          </p:cNvPicPr>
          <p:nvPr userDrawn="1"/>
        </p:nvPicPr>
        <p:blipFill>
          <a:blip r:embed="rId5"/>
          <a:stretch>
            <a:fillRect/>
          </a:stretch>
        </p:blipFill>
        <p:spPr>
          <a:xfrm>
            <a:off x="540532" y="3024426"/>
            <a:ext cx="783637" cy="783637"/>
          </a:xfrm>
          <a:prstGeom prst="rect">
            <a:avLst/>
          </a:prstGeom>
        </p:spPr>
      </p:pic>
      <p:sp>
        <p:nvSpPr>
          <p:cNvPr id="103" name="Rounded Rectangle 102">
            <a:extLst>
              <a:ext uri="{FF2B5EF4-FFF2-40B4-BE49-F238E27FC236}">
                <a16:creationId xmlns:a16="http://schemas.microsoft.com/office/drawing/2014/main" id="{F7D4DC55-35A6-974A-A152-62D92157F387}"/>
              </a:ext>
            </a:extLst>
          </p:cNvPr>
          <p:cNvSpPr/>
          <p:nvPr userDrawn="1"/>
        </p:nvSpPr>
        <p:spPr>
          <a:xfrm>
            <a:off x="1625600" y="4475863"/>
            <a:ext cx="10243646"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a:extLst>
              <a:ext uri="{FF2B5EF4-FFF2-40B4-BE49-F238E27FC236}">
                <a16:creationId xmlns:a16="http://schemas.microsoft.com/office/drawing/2014/main" id="{0A976F61-0A69-B141-B013-213A7F0927D0}"/>
              </a:ext>
            </a:extLst>
          </p:cNvPr>
          <p:cNvGrpSpPr/>
          <p:nvPr userDrawn="1"/>
        </p:nvGrpSpPr>
        <p:grpSpPr>
          <a:xfrm>
            <a:off x="496970" y="4475863"/>
            <a:ext cx="949325" cy="637863"/>
            <a:chOff x="482600" y="1863494"/>
            <a:chExt cx="774122" cy="520142"/>
          </a:xfrm>
        </p:grpSpPr>
        <p:sp>
          <p:nvSpPr>
            <p:cNvPr id="105" name="Rounded Rectangle 104">
              <a:extLst>
                <a:ext uri="{FF2B5EF4-FFF2-40B4-BE49-F238E27FC236}">
                  <a16:creationId xmlns:a16="http://schemas.microsoft.com/office/drawing/2014/main" id="{5A7C2577-211C-6948-89FB-A8A516A4D4A9}"/>
                </a:ext>
              </a:extLst>
            </p:cNvPr>
            <p:cNvSpPr/>
            <p:nvPr userDrawn="1"/>
          </p:nvSpPr>
          <p:spPr>
            <a:xfrm>
              <a:off x="482600" y="1863494"/>
              <a:ext cx="701386" cy="52014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06" name="Triangle 105">
              <a:extLst>
                <a:ext uri="{FF2B5EF4-FFF2-40B4-BE49-F238E27FC236}">
                  <a16:creationId xmlns:a16="http://schemas.microsoft.com/office/drawing/2014/main" id="{0E58FAE9-AC08-D649-B2F1-F086E6CB7453}"/>
                </a:ext>
              </a:extLst>
            </p:cNvPr>
            <p:cNvSpPr/>
            <p:nvPr userDrawn="1"/>
          </p:nvSpPr>
          <p:spPr>
            <a:xfrm rot="5400000">
              <a:off x="866779" y="1993693"/>
              <a:ext cx="520142" cy="259744"/>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18" name="Picture 117">
            <a:extLst>
              <a:ext uri="{FF2B5EF4-FFF2-40B4-BE49-F238E27FC236}">
                <a16:creationId xmlns:a16="http://schemas.microsoft.com/office/drawing/2014/main" id="{BE3E42DE-A700-3C4F-9718-8759F17EDB47}"/>
              </a:ext>
            </a:extLst>
          </p:cNvPr>
          <p:cNvPicPr>
            <a:picLocks noChangeAspect="1"/>
          </p:cNvPicPr>
          <p:nvPr userDrawn="1"/>
        </p:nvPicPr>
        <p:blipFill>
          <a:blip r:embed="rId6"/>
          <a:stretch>
            <a:fillRect/>
          </a:stretch>
        </p:blipFill>
        <p:spPr>
          <a:xfrm>
            <a:off x="527831" y="4401678"/>
            <a:ext cx="783637" cy="783637"/>
          </a:xfrm>
          <a:prstGeom prst="rect">
            <a:avLst/>
          </a:prstGeom>
        </p:spPr>
      </p:pic>
      <p:sp>
        <p:nvSpPr>
          <p:cNvPr id="108" name="Rounded Rectangle 107">
            <a:extLst>
              <a:ext uri="{FF2B5EF4-FFF2-40B4-BE49-F238E27FC236}">
                <a16:creationId xmlns:a16="http://schemas.microsoft.com/office/drawing/2014/main" id="{8FDB9F33-BEA1-C442-AB26-E9351FA70CF6}"/>
              </a:ext>
            </a:extLst>
          </p:cNvPr>
          <p:cNvSpPr/>
          <p:nvPr userDrawn="1"/>
        </p:nvSpPr>
        <p:spPr>
          <a:xfrm>
            <a:off x="1625600" y="5159915"/>
            <a:ext cx="10243646"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 name="Group 108">
            <a:extLst>
              <a:ext uri="{FF2B5EF4-FFF2-40B4-BE49-F238E27FC236}">
                <a16:creationId xmlns:a16="http://schemas.microsoft.com/office/drawing/2014/main" id="{CE999514-17F5-FD43-AAD7-A08A8C548387}"/>
              </a:ext>
            </a:extLst>
          </p:cNvPr>
          <p:cNvGrpSpPr/>
          <p:nvPr userDrawn="1"/>
        </p:nvGrpSpPr>
        <p:grpSpPr>
          <a:xfrm>
            <a:off x="496970" y="5159915"/>
            <a:ext cx="949325" cy="637863"/>
            <a:chOff x="482600" y="1863494"/>
            <a:chExt cx="774122" cy="520142"/>
          </a:xfrm>
        </p:grpSpPr>
        <p:sp>
          <p:nvSpPr>
            <p:cNvPr id="110" name="Rounded Rectangle 109">
              <a:extLst>
                <a:ext uri="{FF2B5EF4-FFF2-40B4-BE49-F238E27FC236}">
                  <a16:creationId xmlns:a16="http://schemas.microsoft.com/office/drawing/2014/main" id="{716D8A4B-79A2-C44F-BBEC-E3A4C3B49325}"/>
                </a:ext>
              </a:extLst>
            </p:cNvPr>
            <p:cNvSpPr/>
            <p:nvPr userDrawn="1"/>
          </p:nvSpPr>
          <p:spPr>
            <a:xfrm>
              <a:off x="482600" y="1863494"/>
              <a:ext cx="701386" cy="52014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11" name="Triangle 110">
              <a:extLst>
                <a:ext uri="{FF2B5EF4-FFF2-40B4-BE49-F238E27FC236}">
                  <a16:creationId xmlns:a16="http://schemas.microsoft.com/office/drawing/2014/main" id="{DE156EF6-9102-9846-BFC0-C3E0C7472847}"/>
                </a:ext>
              </a:extLst>
            </p:cNvPr>
            <p:cNvSpPr/>
            <p:nvPr userDrawn="1"/>
          </p:nvSpPr>
          <p:spPr>
            <a:xfrm rot="5400000">
              <a:off x="866779" y="1993693"/>
              <a:ext cx="520142" cy="259744"/>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19" name="Picture 118">
            <a:extLst>
              <a:ext uri="{FF2B5EF4-FFF2-40B4-BE49-F238E27FC236}">
                <a16:creationId xmlns:a16="http://schemas.microsoft.com/office/drawing/2014/main" id="{A8E3E3CF-AC7C-4542-86F9-F84FAD1F9EA9}"/>
              </a:ext>
            </a:extLst>
          </p:cNvPr>
          <p:cNvPicPr>
            <a:picLocks noChangeAspect="1"/>
          </p:cNvPicPr>
          <p:nvPr userDrawn="1"/>
        </p:nvPicPr>
        <p:blipFill>
          <a:blip r:embed="rId7"/>
          <a:stretch>
            <a:fillRect/>
          </a:stretch>
        </p:blipFill>
        <p:spPr>
          <a:xfrm>
            <a:off x="520124" y="5085908"/>
            <a:ext cx="783637" cy="783637"/>
          </a:xfrm>
          <a:prstGeom prst="rect">
            <a:avLst/>
          </a:prstGeom>
        </p:spPr>
      </p:pic>
      <p:sp>
        <p:nvSpPr>
          <p:cNvPr id="113" name="Rounded Rectangle 112">
            <a:extLst>
              <a:ext uri="{FF2B5EF4-FFF2-40B4-BE49-F238E27FC236}">
                <a16:creationId xmlns:a16="http://schemas.microsoft.com/office/drawing/2014/main" id="{912EEA53-4A24-FA4F-8104-964DC7B54DF3}"/>
              </a:ext>
            </a:extLst>
          </p:cNvPr>
          <p:cNvSpPr/>
          <p:nvPr userDrawn="1"/>
        </p:nvSpPr>
        <p:spPr>
          <a:xfrm>
            <a:off x="1625600" y="5840854"/>
            <a:ext cx="10243646" cy="63786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01843564-A387-114D-9A30-26F6F928CA35}"/>
              </a:ext>
            </a:extLst>
          </p:cNvPr>
          <p:cNvGrpSpPr/>
          <p:nvPr userDrawn="1"/>
        </p:nvGrpSpPr>
        <p:grpSpPr>
          <a:xfrm>
            <a:off x="496970" y="5840854"/>
            <a:ext cx="949325" cy="637863"/>
            <a:chOff x="482600" y="1863494"/>
            <a:chExt cx="774122" cy="520142"/>
          </a:xfrm>
        </p:grpSpPr>
        <p:sp>
          <p:nvSpPr>
            <p:cNvPr id="115" name="Rounded Rectangle 114">
              <a:extLst>
                <a:ext uri="{FF2B5EF4-FFF2-40B4-BE49-F238E27FC236}">
                  <a16:creationId xmlns:a16="http://schemas.microsoft.com/office/drawing/2014/main" id="{6519CBE2-7643-3241-834D-E8DF66F32EDD}"/>
                </a:ext>
              </a:extLst>
            </p:cNvPr>
            <p:cNvSpPr/>
            <p:nvPr userDrawn="1"/>
          </p:nvSpPr>
          <p:spPr>
            <a:xfrm>
              <a:off x="482600" y="1863494"/>
              <a:ext cx="701386" cy="52014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16" name="Triangle 115">
              <a:extLst>
                <a:ext uri="{FF2B5EF4-FFF2-40B4-BE49-F238E27FC236}">
                  <a16:creationId xmlns:a16="http://schemas.microsoft.com/office/drawing/2014/main" id="{6C3D7EE3-483C-534E-951B-4E0CE3420400}"/>
                </a:ext>
              </a:extLst>
            </p:cNvPr>
            <p:cNvSpPr/>
            <p:nvPr userDrawn="1"/>
          </p:nvSpPr>
          <p:spPr>
            <a:xfrm rot="5400000">
              <a:off x="866779" y="1993693"/>
              <a:ext cx="520142" cy="259744"/>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120" name="Picture 119">
            <a:extLst>
              <a:ext uri="{FF2B5EF4-FFF2-40B4-BE49-F238E27FC236}">
                <a16:creationId xmlns:a16="http://schemas.microsoft.com/office/drawing/2014/main" id="{D555E0A3-AE7E-FE44-AFAB-9B77C5D7CFCC}"/>
              </a:ext>
            </a:extLst>
          </p:cNvPr>
          <p:cNvPicPr>
            <a:picLocks noChangeAspect="1"/>
          </p:cNvPicPr>
          <p:nvPr userDrawn="1"/>
        </p:nvPicPr>
        <p:blipFill>
          <a:blip r:embed="rId8"/>
          <a:stretch>
            <a:fillRect/>
          </a:stretch>
        </p:blipFill>
        <p:spPr>
          <a:xfrm>
            <a:off x="535214" y="5759678"/>
            <a:ext cx="783637" cy="783637"/>
          </a:xfrm>
          <a:prstGeom prst="rect">
            <a:avLst/>
          </a:prstGeom>
        </p:spPr>
      </p:pic>
      <p:sp>
        <p:nvSpPr>
          <p:cNvPr id="78" name="Text Placeholder 14">
            <a:extLst>
              <a:ext uri="{FF2B5EF4-FFF2-40B4-BE49-F238E27FC236}">
                <a16:creationId xmlns:a16="http://schemas.microsoft.com/office/drawing/2014/main" id="{27BB2370-BEE0-C848-A9D5-BA6AE597796A}"/>
              </a:ext>
            </a:extLst>
          </p:cNvPr>
          <p:cNvSpPr>
            <a:spLocks noGrp="1"/>
          </p:cNvSpPr>
          <p:nvPr>
            <p:ph type="body" sz="quarter" idx="22"/>
          </p:nvPr>
        </p:nvSpPr>
        <p:spPr>
          <a:xfrm>
            <a:off x="0" y="1767588"/>
            <a:ext cx="12191999" cy="618207"/>
          </a:xfrm>
          <a:prstGeom prst="rect">
            <a:avLst/>
          </a:prstGeom>
        </p:spPr>
        <p:txBody>
          <a:bodyPr lIns="192024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79" name="Text Placeholder 14">
            <a:extLst>
              <a:ext uri="{FF2B5EF4-FFF2-40B4-BE49-F238E27FC236}">
                <a16:creationId xmlns:a16="http://schemas.microsoft.com/office/drawing/2014/main" id="{2AF0A18B-6F9D-A542-984B-B50ED30C975C}"/>
              </a:ext>
            </a:extLst>
          </p:cNvPr>
          <p:cNvSpPr>
            <a:spLocks noGrp="1"/>
          </p:cNvSpPr>
          <p:nvPr>
            <p:ph type="body" sz="quarter" idx="23"/>
          </p:nvPr>
        </p:nvSpPr>
        <p:spPr>
          <a:xfrm>
            <a:off x="1" y="2413693"/>
            <a:ext cx="12191999" cy="618207"/>
          </a:xfrm>
          <a:prstGeom prst="rect">
            <a:avLst/>
          </a:prstGeom>
        </p:spPr>
        <p:txBody>
          <a:bodyPr lIns="192024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80" name="Text Placeholder 14">
            <a:extLst>
              <a:ext uri="{FF2B5EF4-FFF2-40B4-BE49-F238E27FC236}">
                <a16:creationId xmlns:a16="http://schemas.microsoft.com/office/drawing/2014/main" id="{4FC4B45E-43D1-5D43-AE26-F8FE91F3C05B}"/>
              </a:ext>
            </a:extLst>
          </p:cNvPr>
          <p:cNvSpPr>
            <a:spLocks noGrp="1"/>
          </p:cNvSpPr>
          <p:nvPr>
            <p:ph type="body" sz="quarter" idx="24"/>
          </p:nvPr>
        </p:nvSpPr>
        <p:spPr>
          <a:xfrm>
            <a:off x="1" y="3100483"/>
            <a:ext cx="12191999" cy="618207"/>
          </a:xfrm>
          <a:prstGeom prst="rect">
            <a:avLst/>
          </a:prstGeom>
        </p:spPr>
        <p:txBody>
          <a:bodyPr lIns="192024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81" name="Text Placeholder 14">
            <a:extLst>
              <a:ext uri="{FF2B5EF4-FFF2-40B4-BE49-F238E27FC236}">
                <a16:creationId xmlns:a16="http://schemas.microsoft.com/office/drawing/2014/main" id="{560D5F8A-3907-EA43-BBDA-7E23944FD12B}"/>
              </a:ext>
            </a:extLst>
          </p:cNvPr>
          <p:cNvSpPr>
            <a:spLocks noGrp="1"/>
          </p:cNvSpPr>
          <p:nvPr>
            <p:ph type="body" sz="quarter" idx="25"/>
          </p:nvPr>
        </p:nvSpPr>
        <p:spPr>
          <a:xfrm>
            <a:off x="1" y="3784869"/>
            <a:ext cx="12191999" cy="618207"/>
          </a:xfrm>
          <a:prstGeom prst="rect">
            <a:avLst/>
          </a:prstGeom>
        </p:spPr>
        <p:txBody>
          <a:bodyPr lIns="192024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82" name="Text Placeholder 14">
            <a:extLst>
              <a:ext uri="{FF2B5EF4-FFF2-40B4-BE49-F238E27FC236}">
                <a16:creationId xmlns:a16="http://schemas.microsoft.com/office/drawing/2014/main" id="{29D8845F-F27C-C541-80D7-5E61F119F89D}"/>
              </a:ext>
            </a:extLst>
          </p:cNvPr>
          <p:cNvSpPr>
            <a:spLocks noGrp="1"/>
          </p:cNvSpPr>
          <p:nvPr>
            <p:ph type="body" sz="quarter" idx="26"/>
          </p:nvPr>
        </p:nvSpPr>
        <p:spPr>
          <a:xfrm>
            <a:off x="-2" y="4471004"/>
            <a:ext cx="12191999" cy="618207"/>
          </a:xfrm>
          <a:prstGeom prst="rect">
            <a:avLst/>
          </a:prstGeom>
        </p:spPr>
        <p:txBody>
          <a:bodyPr lIns="192024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83" name="Text Placeholder 14">
            <a:extLst>
              <a:ext uri="{FF2B5EF4-FFF2-40B4-BE49-F238E27FC236}">
                <a16:creationId xmlns:a16="http://schemas.microsoft.com/office/drawing/2014/main" id="{3D3B318E-C739-0B4A-A107-053F02CD71B9}"/>
              </a:ext>
            </a:extLst>
          </p:cNvPr>
          <p:cNvSpPr>
            <a:spLocks noGrp="1"/>
          </p:cNvSpPr>
          <p:nvPr>
            <p:ph type="body" sz="quarter" idx="27"/>
          </p:nvPr>
        </p:nvSpPr>
        <p:spPr>
          <a:xfrm>
            <a:off x="-3" y="5157139"/>
            <a:ext cx="12191999" cy="618207"/>
          </a:xfrm>
          <a:prstGeom prst="rect">
            <a:avLst/>
          </a:prstGeom>
        </p:spPr>
        <p:txBody>
          <a:bodyPr lIns="192024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5" name="Text Placeholder 14">
            <a:extLst>
              <a:ext uri="{FF2B5EF4-FFF2-40B4-BE49-F238E27FC236}">
                <a16:creationId xmlns:a16="http://schemas.microsoft.com/office/drawing/2014/main" id="{B0626BFE-D45F-6D4A-9028-CF6404EC41C2}"/>
              </a:ext>
            </a:extLst>
          </p:cNvPr>
          <p:cNvSpPr>
            <a:spLocks noGrp="1"/>
          </p:cNvSpPr>
          <p:nvPr>
            <p:ph type="body" sz="quarter" idx="28"/>
          </p:nvPr>
        </p:nvSpPr>
        <p:spPr>
          <a:xfrm>
            <a:off x="-4" y="5842476"/>
            <a:ext cx="12191999" cy="618207"/>
          </a:xfrm>
          <a:prstGeom prst="rect">
            <a:avLst/>
          </a:prstGeom>
        </p:spPr>
        <p:txBody>
          <a:bodyPr lIns="192024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4918617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mbered 1–8 (Green) 1 Line Subhead">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userDrawn="1">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userDrawn="1">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940454E8-F734-BD40-A202-EB5600EDF13C}"/>
              </a:ext>
            </a:extLst>
          </p:cNvPr>
          <p:cNvSpPr>
            <a:spLocks noGrp="1"/>
          </p:cNvSpPr>
          <p:nvPr userDrawn="1">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BB0BB071-5269-5640-B070-89FF0B03A4B9}"/>
              </a:ext>
            </a:extLst>
          </p:cNvPr>
          <p:cNvSpPr>
            <a:spLocks noGrp="1"/>
          </p:cNvSpPr>
          <p:nvPr userDrawn="1">
            <p:ph type="subTitle" idx="19"/>
          </p:nvPr>
        </p:nvSpPr>
        <p:spPr>
          <a:xfrm>
            <a:off x="0" y="907537"/>
            <a:ext cx="12192000" cy="499969"/>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7" name="Group 6">
            <a:extLst>
              <a:ext uri="{FF2B5EF4-FFF2-40B4-BE49-F238E27FC236}">
                <a16:creationId xmlns:a16="http://schemas.microsoft.com/office/drawing/2014/main" id="{F007A1F2-4606-5241-8840-4ADD9F6B44AD}"/>
              </a:ext>
            </a:extLst>
          </p:cNvPr>
          <p:cNvGrpSpPr/>
          <p:nvPr userDrawn="1"/>
        </p:nvGrpSpPr>
        <p:grpSpPr>
          <a:xfrm>
            <a:off x="433470" y="2052416"/>
            <a:ext cx="11372276" cy="593182"/>
            <a:chOff x="433470" y="2344516"/>
            <a:chExt cx="11372276" cy="593182"/>
          </a:xfrm>
        </p:grpSpPr>
        <p:sp>
          <p:nvSpPr>
            <p:cNvPr id="50" name="Rounded Rectangle 49">
              <a:extLst>
                <a:ext uri="{FF2B5EF4-FFF2-40B4-BE49-F238E27FC236}">
                  <a16:creationId xmlns:a16="http://schemas.microsoft.com/office/drawing/2014/main" id="{14E992BF-E637-D247-8067-3715A0D6F7D3}"/>
                </a:ext>
              </a:extLst>
            </p:cNvPr>
            <p:cNvSpPr/>
            <p:nvPr userDrawn="1"/>
          </p:nvSpPr>
          <p:spPr>
            <a:xfrm>
              <a:off x="1347738" y="2395288"/>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893892E4-BA8D-7C46-A6FD-2BCE8DA1AC5A}"/>
                </a:ext>
              </a:extLst>
            </p:cNvPr>
            <p:cNvSpPr/>
            <p:nvPr userDrawn="1"/>
          </p:nvSpPr>
          <p:spPr>
            <a:xfrm>
              <a:off x="433470" y="2373017"/>
              <a:ext cx="688203" cy="54097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2" name="Triangle 51">
              <a:extLst>
                <a:ext uri="{FF2B5EF4-FFF2-40B4-BE49-F238E27FC236}">
                  <a16:creationId xmlns:a16="http://schemas.microsoft.com/office/drawing/2014/main" id="{99887789-8D58-F843-8342-FB6E22F3BB6A}"/>
                </a:ext>
              </a:extLst>
            </p:cNvPr>
            <p:cNvSpPr/>
            <p:nvPr userDrawn="1"/>
          </p:nvSpPr>
          <p:spPr>
            <a:xfrm rot="5400000">
              <a:off x="762543" y="2484237"/>
              <a:ext cx="540972"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53" name="Picture 52">
              <a:extLst>
                <a:ext uri="{FF2B5EF4-FFF2-40B4-BE49-F238E27FC236}">
                  <a16:creationId xmlns:a16="http://schemas.microsoft.com/office/drawing/2014/main" id="{702662FE-1AB9-5E44-A1AE-4340ADD4D26A}"/>
                </a:ext>
              </a:extLst>
            </p:cNvPr>
            <p:cNvPicPr>
              <a:picLocks noChangeAspect="1"/>
            </p:cNvPicPr>
            <p:nvPr userDrawn="1"/>
          </p:nvPicPr>
          <p:blipFill>
            <a:blip r:embed="rId2"/>
            <a:stretch>
              <a:fillRect/>
            </a:stretch>
          </p:blipFill>
          <p:spPr>
            <a:xfrm>
              <a:off x="473619" y="2344516"/>
              <a:ext cx="593182" cy="593182"/>
            </a:xfrm>
            <a:prstGeom prst="rect">
              <a:avLst/>
            </a:prstGeom>
          </p:spPr>
        </p:pic>
      </p:grpSp>
      <p:grpSp>
        <p:nvGrpSpPr>
          <p:cNvPr id="4" name="Group 3">
            <a:extLst>
              <a:ext uri="{FF2B5EF4-FFF2-40B4-BE49-F238E27FC236}">
                <a16:creationId xmlns:a16="http://schemas.microsoft.com/office/drawing/2014/main" id="{C15B4A97-8677-7043-8BAC-D8A8BE033E72}"/>
              </a:ext>
            </a:extLst>
          </p:cNvPr>
          <p:cNvGrpSpPr/>
          <p:nvPr userDrawn="1"/>
        </p:nvGrpSpPr>
        <p:grpSpPr>
          <a:xfrm>
            <a:off x="433470" y="1428764"/>
            <a:ext cx="11372276" cy="593182"/>
            <a:chOff x="433470" y="1758964"/>
            <a:chExt cx="11372276" cy="593182"/>
          </a:xfrm>
        </p:grpSpPr>
        <p:sp>
          <p:nvSpPr>
            <p:cNvPr id="3" name="Triangle 2">
              <a:extLst>
                <a:ext uri="{FF2B5EF4-FFF2-40B4-BE49-F238E27FC236}">
                  <a16:creationId xmlns:a16="http://schemas.microsoft.com/office/drawing/2014/main" id="{04DCD9BB-F198-E445-953A-664ED4C94743}"/>
                </a:ext>
              </a:extLst>
            </p:cNvPr>
            <p:cNvSpPr/>
            <p:nvPr userDrawn="1"/>
          </p:nvSpPr>
          <p:spPr>
            <a:xfrm rot="5400000">
              <a:off x="762543" y="1896203"/>
              <a:ext cx="540972"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nvGrpSpPr>
            <p:cNvPr id="6" name="Group 5">
              <a:extLst>
                <a:ext uri="{FF2B5EF4-FFF2-40B4-BE49-F238E27FC236}">
                  <a16:creationId xmlns:a16="http://schemas.microsoft.com/office/drawing/2014/main" id="{C5BCAAE0-15F6-C541-B0F4-69872AFC1FA6}"/>
                </a:ext>
              </a:extLst>
            </p:cNvPr>
            <p:cNvGrpSpPr/>
            <p:nvPr userDrawn="1"/>
          </p:nvGrpSpPr>
          <p:grpSpPr>
            <a:xfrm>
              <a:off x="433470" y="1758964"/>
              <a:ext cx="11372276" cy="593182"/>
              <a:chOff x="433470" y="1758964"/>
              <a:chExt cx="11372276" cy="593182"/>
            </a:xfrm>
          </p:grpSpPr>
          <p:sp>
            <p:nvSpPr>
              <p:cNvPr id="25" name="Rounded Rectangle 24">
                <a:extLst>
                  <a:ext uri="{FF2B5EF4-FFF2-40B4-BE49-F238E27FC236}">
                    <a16:creationId xmlns:a16="http://schemas.microsoft.com/office/drawing/2014/main" id="{3967104F-9567-8441-A8DD-D8DE67C5D45E}"/>
                  </a:ext>
                </a:extLst>
              </p:cNvPr>
              <p:cNvSpPr/>
              <p:nvPr userDrawn="1"/>
            </p:nvSpPr>
            <p:spPr>
              <a:xfrm>
                <a:off x="1347738" y="1807254"/>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E152BC78-432D-034A-BDA5-DAB6F70360EC}"/>
                  </a:ext>
                </a:extLst>
              </p:cNvPr>
              <p:cNvSpPr/>
              <p:nvPr userDrawn="1"/>
            </p:nvSpPr>
            <p:spPr>
              <a:xfrm>
                <a:off x="433470" y="1784983"/>
                <a:ext cx="688203" cy="54097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1" name="Picture 130">
                <a:extLst>
                  <a:ext uri="{FF2B5EF4-FFF2-40B4-BE49-F238E27FC236}">
                    <a16:creationId xmlns:a16="http://schemas.microsoft.com/office/drawing/2014/main" id="{705F3A03-ECD5-354F-A468-1C7D931046FA}"/>
                  </a:ext>
                </a:extLst>
              </p:cNvPr>
              <p:cNvPicPr>
                <a:picLocks noChangeAspect="1"/>
              </p:cNvPicPr>
              <p:nvPr userDrawn="1"/>
            </p:nvPicPr>
            <p:blipFill>
              <a:blip r:embed="rId3"/>
              <a:stretch>
                <a:fillRect/>
              </a:stretch>
            </p:blipFill>
            <p:spPr>
              <a:xfrm>
                <a:off x="511719" y="1758964"/>
                <a:ext cx="593182" cy="593182"/>
              </a:xfrm>
              <a:prstGeom prst="rect">
                <a:avLst/>
              </a:prstGeom>
            </p:spPr>
          </p:pic>
        </p:grpSp>
      </p:grpSp>
      <p:grpSp>
        <p:nvGrpSpPr>
          <p:cNvPr id="12" name="Group 11">
            <a:extLst>
              <a:ext uri="{FF2B5EF4-FFF2-40B4-BE49-F238E27FC236}">
                <a16:creationId xmlns:a16="http://schemas.microsoft.com/office/drawing/2014/main" id="{31CE1006-2596-7048-847F-49A2FF74D126}"/>
              </a:ext>
            </a:extLst>
          </p:cNvPr>
          <p:cNvGrpSpPr/>
          <p:nvPr userDrawn="1"/>
        </p:nvGrpSpPr>
        <p:grpSpPr>
          <a:xfrm>
            <a:off x="433470" y="2673056"/>
            <a:ext cx="11372276" cy="593182"/>
            <a:chOff x="433470" y="2939756"/>
            <a:chExt cx="11372276" cy="593182"/>
          </a:xfrm>
        </p:grpSpPr>
        <p:sp>
          <p:nvSpPr>
            <p:cNvPr id="55" name="Rounded Rectangle 54">
              <a:extLst>
                <a:ext uri="{FF2B5EF4-FFF2-40B4-BE49-F238E27FC236}">
                  <a16:creationId xmlns:a16="http://schemas.microsoft.com/office/drawing/2014/main" id="{C550C9F4-93A7-AB4E-A14D-3A9A1D1335E3}"/>
                </a:ext>
              </a:extLst>
            </p:cNvPr>
            <p:cNvSpPr/>
            <p:nvPr userDrawn="1"/>
          </p:nvSpPr>
          <p:spPr>
            <a:xfrm>
              <a:off x="1347738" y="2999760"/>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EF4D6718-E1BB-3F4F-AFEA-A4104B6D2B2F}"/>
                </a:ext>
              </a:extLst>
            </p:cNvPr>
            <p:cNvGrpSpPr/>
            <p:nvPr userDrawn="1"/>
          </p:nvGrpSpPr>
          <p:grpSpPr>
            <a:xfrm>
              <a:off x="433470" y="2939756"/>
              <a:ext cx="758824" cy="593182"/>
              <a:chOff x="433470" y="2939756"/>
              <a:chExt cx="758824" cy="593182"/>
            </a:xfrm>
          </p:grpSpPr>
          <p:sp>
            <p:nvSpPr>
              <p:cNvPr id="56" name="Rounded Rectangle 55">
                <a:extLst>
                  <a:ext uri="{FF2B5EF4-FFF2-40B4-BE49-F238E27FC236}">
                    <a16:creationId xmlns:a16="http://schemas.microsoft.com/office/drawing/2014/main" id="{2690A374-AB9B-C143-8F58-DEF98F333C23}"/>
                  </a:ext>
                </a:extLst>
              </p:cNvPr>
              <p:cNvSpPr/>
              <p:nvPr userDrawn="1"/>
            </p:nvSpPr>
            <p:spPr>
              <a:xfrm>
                <a:off x="433470" y="2977489"/>
                <a:ext cx="688203" cy="54097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7" name="Triangle 56">
                <a:extLst>
                  <a:ext uri="{FF2B5EF4-FFF2-40B4-BE49-F238E27FC236}">
                    <a16:creationId xmlns:a16="http://schemas.microsoft.com/office/drawing/2014/main" id="{F0453CD4-2EFA-CC4C-93D7-CB7D9D81AC2A}"/>
                  </a:ext>
                </a:extLst>
              </p:cNvPr>
              <p:cNvSpPr/>
              <p:nvPr userDrawn="1"/>
            </p:nvSpPr>
            <p:spPr>
              <a:xfrm rot="5400000">
                <a:off x="762543" y="3088709"/>
                <a:ext cx="540972"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2" name="Picture 131">
                <a:extLst>
                  <a:ext uri="{FF2B5EF4-FFF2-40B4-BE49-F238E27FC236}">
                    <a16:creationId xmlns:a16="http://schemas.microsoft.com/office/drawing/2014/main" id="{3090F85D-D7F5-0D4C-A3D7-557E9D4ABCA4}"/>
                  </a:ext>
                </a:extLst>
              </p:cNvPr>
              <p:cNvPicPr>
                <a:picLocks noChangeAspect="1"/>
              </p:cNvPicPr>
              <p:nvPr userDrawn="1"/>
            </p:nvPicPr>
            <p:blipFill>
              <a:blip r:embed="rId4"/>
              <a:stretch>
                <a:fillRect/>
              </a:stretch>
            </p:blipFill>
            <p:spPr>
              <a:xfrm>
                <a:off x="478510" y="2939756"/>
                <a:ext cx="593182" cy="593182"/>
              </a:xfrm>
              <a:prstGeom prst="rect">
                <a:avLst/>
              </a:prstGeom>
            </p:spPr>
          </p:pic>
        </p:grpSp>
      </p:grpSp>
      <p:grpSp>
        <p:nvGrpSpPr>
          <p:cNvPr id="10" name="Group 9">
            <a:extLst>
              <a:ext uri="{FF2B5EF4-FFF2-40B4-BE49-F238E27FC236}">
                <a16:creationId xmlns:a16="http://schemas.microsoft.com/office/drawing/2014/main" id="{CBA99A51-7925-9840-9F3B-7AA1155DBDDC}"/>
              </a:ext>
            </a:extLst>
          </p:cNvPr>
          <p:cNvGrpSpPr/>
          <p:nvPr userDrawn="1"/>
        </p:nvGrpSpPr>
        <p:grpSpPr>
          <a:xfrm>
            <a:off x="433470" y="3308337"/>
            <a:ext cx="11372276" cy="593182"/>
            <a:chOff x="433470" y="3536937"/>
            <a:chExt cx="11372276" cy="593182"/>
          </a:xfrm>
        </p:grpSpPr>
        <p:sp>
          <p:nvSpPr>
            <p:cNvPr id="59" name="Rounded Rectangle 58">
              <a:extLst>
                <a:ext uri="{FF2B5EF4-FFF2-40B4-BE49-F238E27FC236}">
                  <a16:creationId xmlns:a16="http://schemas.microsoft.com/office/drawing/2014/main" id="{85D01222-FCDE-5E4A-B06A-738F69E10597}"/>
                </a:ext>
              </a:extLst>
            </p:cNvPr>
            <p:cNvSpPr/>
            <p:nvPr userDrawn="1"/>
          </p:nvSpPr>
          <p:spPr>
            <a:xfrm>
              <a:off x="1347738" y="3587794"/>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2D76ECE0-E227-B247-A852-883CB992AA3B}"/>
                </a:ext>
              </a:extLst>
            </p:cNvPr>
            <p:cNvSpPr/>
            <p:nvPr userDrawn="1"/>
          </p:nvSpPr>
          <p:spPr>
            <a:xfrm>
              <a:off x="433470" y="3565523"/>
              <a:ext cx="688203" cy="54097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61" name="Triangle 60">
              <a:extLst>
                <a:ext uri="{FF2B5EF4-FFF2-40B4-BE49-F238E27FC236}">
                  <a16:creationId xmlns:a16="http://schemas.microsoft.com/office/drawing/2014/main" id="{E8CD75C6-5876-C845-A0D1-5891AE04D10E}"/>
                </a:ext>
              </a:extLst>
            </p:cNvPr>
            <p:cNvSpPr/>
            <p:nvPr userDrawn="1"/>
          </p:nvSpPr>
          <p:spPr>
            <a:xfrm rot="5400000">
              <a:off x="762543" y="3676743"/>
              <a:ext cx="540972"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3" name="Picture 132">
              <a:extLst>
                <a:ext uri="{FF2B5EF4-FFF2-40B4-BE49-F238E27FC236}">
                  <a16:creationId xmlns:a16="http://schemas.microsoft.com/office/drawing/2014/main" id="{FA24481B-E774-DA42-9A86-356772355331}"/>
                </a:ext>
              </a:extLst>
            </p:cNvPr>
            <p:cNvPicPr>
              <a:picLocks noChangeAspect="1"/>
            </p:cNvPicPr>
            <p:nvPr userDrawn="1"/>
          </p:nvPicPr>
          <p:blipFill>
            <a:blip r:embed="rId5"/>
            <a:stretch>
              <a:fillRect/>
            </a:stretch>
          </p:blipFill>
          <p:spPr>
            <a:xfrm>
              <a:off x="466219" y="3536937"/>
              <a:ext cx="593182" cy="593182"/>
            </a:xfrm>
            <a:prstGeom prst="rect">
              <a:avLst/>
            </a:prstGeom>
          </p:spPr>
        </p:pic>
      </p:grpSp>
      <p:grpSp>
        <p:nvGrpSpPr>
          <p:cNvPr id="13" name="Group 12">
            <a:extLst>
              <a:ext uri="{FF2B5EF4-FFF2-40B4-BE49-F238E27FC236}">
                <a16:creationId xmlns:a16="http://schemas.microsoft.com/office/drawing/2014/main" id="{7C394D1F-CD15-914B-9BE7-061B33DA43E7}"/>
              </a:ext>
            </a:extLst>
          </p:cNvPr>
          <p:cNvGrpSpPr/>
          <p:nvPr userDrawn="1"/>
        </p:nvGrpSpPr>
        <p:grpSpPr>
          <a:xfrm>
            <a:off x="433470" y="3943080"/>
            <a:ext cx="11372276" cy="593182"/>
            <a:chOff x="433470" y="4146280"/>
            <a:chExt cx="11372276" cy="593182"/>
          </a:xfrm>
        </p:grpSpPr>
        <p:sp>
          <p:nvSpPr>
            <p:cNvPr id="90" name="Rounded Rectangle 89">
              <a:extLst>
                <a:ext uri="{FF2B5EF4-FFF2-40B4-BE49-F238E27FC236}">
                  <a16:creationId xmlns:a16="http://schemas.microsoft.com/office/drawing/2014/main" id="{7DFCFA17-8B84-2943-BB2D-B881C30F8955}"/>
                </a:ext>
              </a:extLst>
            </p:cNvPr>
            <p:cNvSpPr/>
            <p:nvPr userDrawn="1"/>
          </p:nvSpPr>
          <p:spPr>
            <a:xfrm>
              <a:off x="1347738" y="4186753"/>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a:extLst>
                <a:ext uri="{FF2B5EF4-FFF2-40B4-BE49-F238E27FC236}">
                  <a16:creationId xmlns:a16="http://schemas.microsoft.com/office/drawing/2014/main" id="{18125871-4103-4349-8674-A8356E9C2381}"/>
                </a:ext>
              </a:extLst>
            </p:cNvPr>
            <p:cNvSpPr/>
            <p:nvPr userDrawn="1"/>
          </p:nvSpPr>
          <p:spPr>
            <a:xfrm>
              <a:off x="433470" y="4164482"/>
              <a:ext cx="688203" cy="54097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02" name="Triangle 101">
              <a:extLst>
                <a:ext uri="{FF2B5EF4-FFF2-40B4-BE49-F238E27FC236}">
                  <a16:creationId xmlns:a16="http://schemas.microsoft.com/office/drawing/2014/main" id="{15E19D36-AC98-2842-9806-8816E6220DAC}"/>
                </a:ext>
              </a:extLst>
            </p:cNvPr>
            <p:cNvSpPr/>
            <p:nvPr userDrawn="1"/>
          </p:nvSpPr>
          <p:spPr>
            <a:xfrm rot="5400000">
              <a:off x="762543" y="4275702"/>
              <a:ext cx="540972"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4" name="Picture 133">
              <a:extLst>
                <a:ext uri="{FF2B5EF4-FFF2-40B4-BE49-F238E27FC236}">
                  <a16:creationId xmlns:a16="http://schemas.microsoft.com/office/drawing/2014/main" id="{120E46D6-3F71-A24E-851B-E6E45B045A3B}"/>
                </a:ext>
              </a:extLst>
            </p:cNvPr>
            <p:cNvPicPr>
              <a:picLocks noChangeAspect="1"/>
            </p:cNvPicPr>
            <p:nvPr userDrawn="1"/>
          </p:nvPicPr>
          <p:blipFill>
            <a:blip r:embed="rId6"/>
            <a:stretch>
              <a:fillRect/>
            </a:stretch>
          </p:blipFill>
          <p:spPr>
            <a:xfrm>
              <a:off x="466219" y="4146280"/>
              <a:ext cx="593182" cy="593182"/>
            </a:xfrm>
            <a:prstGeom prst="rect">
              <a:avLst/>
            </a:prstGeom>
          </p:spPr>
        </p:pic>
      </p:grpSp>
      <p:grpSp>
        <p:nvGrpSpPr>
          <p:cNvPr id="15" name="Group 14">
            <a:extLst>
              <a:ext uri="{FF2B5EF4-FFF2-40B4-BE49-F238E27FC236}">
                <a16:creationId xmlns:a16="http://schemas.microsoft.com/office/drawing/2014/main" id="{859379B5-A36D-BC47-86E8-0B1F656CA7C7}"/>
              </a:ext>
            </a:extLst>
          </p:cNvPr>
          <p:cNvGrpSpPr/>
          <p:nvPr userDrawn="1"/>
        </p:nvGrpSpPr>
        <p:grpSpPr>
          <a:xfrm>
            <a:off x="433470" y="4571802"/>
            <a:ext cx="11372276" cy="593182"/>
            <a:chOff x="433470" y="4724202"/>
            <a:chExt cx="11372276" cy="593182"/>
          </a:xfrm>
        </p:grpSpPr>
        <p:sp>
          <p:nvSpPr>
            <p:cNvPr id="112" name="Rounded Rectangle 111">
              <a:extLst>
                <a:ext uri="{FF2B5EF4-FFF2-40B4-BE49-F238E27FC236}">
                  <a16:creationId xmlns:a16="http://schemas.microsoft.com/office/drawing/2014/main" id="{4883B212-7F32-C344-9122-EEB4EFA309CE}"/>
                </a:ext>
              </a:extLst>
            </p:cNvPr>
            <p:cNvSpPr/>
            <p:nvPr userDrawn="1"/>
          </p:nvSpPr>
          <p:spPr>
            <a:xfrm>
              <a:off x="1347738" y="4774787"/>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ounded Rectangle 120">
              <a:extLst>
                <a:ext uri="{FF2B5EF4-FFF2-40B4-BE49-F238E27FC236}">
                  <a16:creationId xmlns:a16="http://schemas.microsoft.com/office/drawing/2014/main" id="{E82AB0C8-91E9-E146-9EC9-26C3E745D35C}"/>
                </a:ext>
              </a:extLst>
            </p:cNvPr>
            <p:cNvSpPr/>
            <p:nvPr userDrawn="1"/>
          </p:nvSpPr>
          <p:spPr>
            <a:xfrm>
              <a:off x="433470" y="4752516"/>
              <a:ext cx="688203" cy="54097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22" name="Triangle 121">
              <a:extLst>
                <a:ext uri="{FF2B5EF4-FFF2-40B4-BE49-F238E27FC236}">
                  <a16:creationId xmlns:a16="http://schemas.microsoft.com/office/drawing/2014/main" id="{F23E1A5A-EDD3-8B4B-A51F-13FF736623BA}"/>
                </a:ext>
              </a:extLst>
            </p:cNvPr>
            <p:cNvSpPr/>
            <p:nvPr userDrawn="1"/>
          </p:nvSpPr>
          <p:spPr>
            <a:xfrm rot="5400000">
              <a:off x="762543" y="4863736"/>
              <a:ext cx="540972"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5" name="Picture 134">
              <a:extLst>
                <a:ext uri="{FF2B5EF4-FFF2-40B4-BE49-F238E27FC236}">
                  <a16:creationId xmlns:a16="http://schemas.microsoft.com/office/drawing/2014/main" id="{9875C2ED-B19D-C442-A98D-B945280CC524}"/>
                </a:ext>
              </a:extLst>
            </p:cNvPr>
            <p:cNvPicPr>
              <a:picLocks noChangeAspect="1"/>
            </p:cNvPicPr>
            <p:nvPr userDrawn="1"/>
          </p:nvPicPr>
          <p:blipFill>
            <a:blip r:embed="rId7"/>
            <a:stretch>
              <a:fillRect/>
            </a:stretch>
          </p:blipFill>
          <p:spPr>
            <a:xfrm>
              <a:off x="466219" y="4724202"/>
              <a:ext cx="593182" cy="593182"/>
            </a:xfrm>
            <a:prstGeom prst="rect">
              <a:avLst/>
            </a:prstGeom>
          </p:spPr>
        </p:pic>
      </p:grpSp>
      <p:grpSp>
        <p:nvGrpSpPr>
          <p:cNvPr id="18" name="Group 17">
            <a:extLst>
              <a:ext uri="{FF2B5EF4-FFF2-40B4-BE49-F238E27FC236}">
                <a16:creationId xmlns:a16="http://schemas.microsoft.com/office/drawing/2014/main" id="{E0F7D02E-A166-9845-BA1B-45E919412134}"/>
              </a:ext>
            </a:extLst>
          </p:cNvPr>
          <p:cNvGrpSpPr/>
          <p:nvPr userDrawn="1"/>
        </p:nvGrpSpPr>
        <p:grpSpPr>
          <a:xfrm>
            <a:off x="433470" y="5201308"/>
            <a:ext cx="11372276" cy="593182"/>
            <a:chOff x="433470" y="5302908"/>
            <a:chExt cx="11372276" cy="593182"/>
          </a:xfrm>
        </p:grpSpPr>
        <p:sp>
          <p:nvSpPr>
            <p:cNvPr id="124" name="Rounded Rectangle 123">
              <a:extLst>
                <a:ext uri="{FF2B5EF4-FFF2-40B4-BE49-F238E27FC236}">
                  <a16:creationId xmlns:a16="http://schemas.microsoft.com/office/drawing/2014/main" id="{0CB7EDBD-2F39-8C47-AB22-08B81785AF6A}"/>
                </a:ext>
              </a:extLst>
            </p:cNvPr>
            <p:cNvSpPr/>
            <p:nvPr userDrawn="1"/>
          </p:nvSpPr>
          <p:spPr>
            <a:xfrm>
              <a:off x="1347738" y="5353859"/>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ounded Rectangle 124">
              <a:extLst>
                <a:ext uri="{FF2B5EF4-FFF2-40B4-BE49-F238E27FC236}">
                  <a16:creationId xmlns:a16="http://schemas.microsoft.com/office/drawing/2014/main" id="{2F1FA59B-9631-9F49-A4BC-06B0D5CD37ED}"/>
                </a:ext>
              </a:extLst>
            </p:cNvPr>
            <p:cNvSpPr/>
            <p:nvPr userDrawn="1"/>
          </p:nvSpPr>
          <p:spPr>
            <a:xfrm>
              <a:off x="433470" y="5331588"/>
              <a:ext cx="688203" cy="54097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26" name="Triangle 125">
              <a:extLst>
                <a:ext uri="{FF2B5EF4-FFF2-40B4-BE49-F238E27FC236}">
                  <a16:creationId xmlns:a16="http://schemas.microsoft.com/office/drawing/2014/main" id="{6F2F12F7-CFB5-064D-AA5D-3D506F2E9828}"/>
                </a:ext>
              </a:extLst>
            </p:cNvPr>
            <p:cNvSpPr/>
            <p:nvPr userDrawn="1"/>
          </p:nvSpPr>
          <p:spPr>
            <a:xfrm rot="5400000">
              <a:off x="762543" y="5442808"/>
              <a:ext cx="540972"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6" name="Picture 135">
              <a:extLst>
                <a:ext uri="{FF2B5EF4-FFF2-40B4-BE49-F238E27FC236}">
                  <a16:creationId xmlns:a16="http://schemas.microsoft.com/office/drawing/2014/main" id="{2FA59EBF-B902-4E43-9F38-DFBCB816AE80}"/>
                </a:ext>
              </a:extLst>
            </p:cNvPr>
            <p:cNvPicPr>
              <a:picLocks noChangeAspect="1"/>
            </p:cNvPicPr>
            <p:nvPr userDrawn="1"/>
          </p:nvPicPr>
          <p:blipFill>
            <a:blip r:embed="rId8"/>
            <a:stretch>
              <a:fillRect/>
            </a:stretch>
          </p:blipFill>
          <p:spPr>
            <a:xfrm>
              <a:off x="491619" y="5302908"/>
              <a:ext cx="593182" cy="593182"/>
            </a:xfrm>
            <a:prstGeom prst="rect">
              <a:avLst/>
            </a:prstGeom>
          </p:spPr>
        </p:pic>
      </p:grpSp>
      <p:grpSp>
        <p:nvGrpSpPr>
          <p:cNvPr id="19" name="Group 18">
            <a:extLst>
              <a:ext uri="{FF2B5EF4-FFF2-40B4-BE49-F238E27FC236}">
                <a16:creationId xmlns:a16="http://schemas.microsoft.com/office/drawing/2014/main" id="{814A4B3D-007D-D84D-9D74-3CE5181A50AD}"/>
              </a:ext>
            </a:extLst>
          </p:cNvPr>
          <p:cNvGrpSpPr/>
          <p:nvPr userDrawn="1"/>
        </p:nvGrpSpPr>
        <p:grpSpPr>
          <a:xfrm>
            <a:off x="433470" y="5823034"/>
            <a:ext cx="11372276" cy="593182"/>
            <a:chOff x="433470" y="5886534"/>
            <a:chExt cx="11372276" cy="593182"/>
          </a:xfrm>
        </p:grpSpPr>
        <p:sp>
          <p:nvSpPr>
            <p:cNvPr id="128" name="Rounded Rectangle 127">
              <a:extLst>
                <a:ext uri="{FF2B5EF4-FFF2-40B4-BE49-F238E27FC236}">
                  <a16:creationId xmlns:a16="http://schemas.microsoft.com/office/drawing/2014/main" id="{645C9D7D-D14C-9142-ADBA-2282D118C16E}"/>
                </a:ext>
              </a:extLst>
            </p:cNvPr>
            <p:cNvSpPr/>
            <p:nvPr userDrawn="1"/>
          </p:nvSpPr>
          <p:spPr>
            <a:xfrm>
              <a:off x="1347738" y="5941893"/>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a:extLst>
                <a:ext uri="{FF2B5EF4-FFF2-40B4-BE49-F238E27FC236}">
                  <a16:creationId xmlns:a16="http://schemas.microsoft.com/office/drawing/2014/main" id="{416A3D4C-64D6-DA44-ABAD-CFBA24571DAF}"/>
                </a:ext>
              </a:extLst>
            </p:cNvPr>
            <p:cNvSpPr/>
            <p:nvPr userDrawn="1"/>
          </p:nvSpPr>
          <p:spPr>
            <a:xfrm>
              <a:off x="433470" y="5919622"/>
              <a:ext cx="688203" cy="54097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30" name="Triangle 129">
              <a:extLst>
                <a:ext uri="{FF2B5EF4-FFF2-40B4-BE49-F238E27FC236}">
                  <a16:creationId xmlns:a16="http://schemas.microsoft.com/office/drawing/2014/main" id="{467DDB24-440B-544E-B836-80DF6FD12C10}"/>
                </a:ext>
              </a:extLst>
            </p:cNvPr>
            <p:cNvSpPr/>
            <p:nvPr userDrawn="1"/>
          </p:nvSpPr>
          <p:spPr>
            <a:xfrm rot="5400000">
              <a:off x="762543" y="6030842"/>
              <a:ext cx="540972"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7" name="Picture 136">
              <a:extLst>
                <a:ext uri="{FF2B5EF4-FFF2-40B4-BE49-F238E27FC236}">
                  <a16:creationId xmlns:a16="http://schemas.microsoft.com/office/drawing/2014/main" id="{FD9E7A3B-E8C6-594F-9713-F2BB109030D7}"/>
                </a:ext>
              </a:extLst>
            </p:cNvPr>
            <p:cNvPicPr>
              <a:picLocks noChangeAspect="1"/>
            </p:cNvPicPr>
            <p:nvPr userDrawn="1"/>
          </p:nvPicPr>
          <p:blipFill>
            <a:blip r:embed="rId9"/>
            <a:stretch>
              <a:fillRect/>
            </a:stretch>
          </p:blipFill>
          <p:spPr>
            <a:xfrm>
              <a:off x="470139" y="5886534"/>
              <a:ext cx="593182" cy="593182"/>
            </a:xfrm>
            <a:prstGeom prst="rect">
              <a:avLst/>
            </a:prstGeom>
          </p:spPr>
        </p:pic>
      </p:grpSp>
      <p:sp>
        <p:nvSpPr>
          <p:cNvPr id="95" name="Text Placeholder 14">
            <a:extLst>
              <a:ext uri="{FF2B5EF4-FFF2-40B4-BE49-F238E27FC236}">
                <a16:creationId xmlns:a16="http://schemas.microsoft.com/office/drawing/2014/main" id="{B0626BFE-D45F-6D4A-9028-CF6404EC41C2}"/>
              </a:ext>
            </a:extLst>
          </p:cNvPr>
          <p:cNvSpPr>
            <a:spLocks noGrp="1"/>
          </p:cNvSpPr>
          <p:nvPr userDrawn="1">
            <p:ph type="body" sz="quarter" idx="28"/>
          </p:nvPr>
        </p:nvSpPr>
        <p:spPr>
          <a:xfrm>
            <a:off x="0" y="1479337"/>
            <a:ext cx="12192000"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8" name="Text Placeholder 14">
            <a:extLst>
              <a:ext uri="{FF2B5EF4-FFF2-40B4-BE49-F238E27FC236}">
                <a16:creationId xmlns:a16="http://schemas.microsoft.com/office/drawing/2014/main" id="{80C71642-FD69-124B-A7D8-84E1E1458710}"/>
              </a:ext>
            </a:extLst>
          </p:cNvPr>
          <p:cNvSpPr>
            <a:spLocks noGrp="1"/>
          </p:cNvSpPr>
          <p:nvPr>
            <p:ph type="body" sz="quarter" idx="29"/>
          </p:nvPr>
        </p:nvSpPr>
        <p:spPr>
          <a:xfrm>
            <a:off x="0" y="2102473"/>
            <a:ext cx="12192000"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62" name="Text Placeholder 14">
            <a:extLst>
              <a:ext uri="{FF2B5EF4-FFF2-40B4-BE49-F238E27FC236}">
                <a16:creationId xmlns:a16="http://schemas.microsoft.com/office/drawing/2014/main" id="{98CAD443-1717-4E46-A662-0794B0E11C83}"/>
              </a:ext>
            </a:extLst>
          </p:cNvPr>
          <p:cNvSpPr>
            <a:spLocks noGrp="1"/>
          </p:cNvSpPr>
          <p:nvPr>
            <p:ph type="body" sz="quarter" idx="30"/>
          </p:nvPr>
        </p:nvSpPr>
        <p:spPr>
          <a:xfrm>
            <a:off x="0" y="2736423"/>
            <a:ext cx="12192000"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63" name="Text Placeholder 14">
            <a:extLst>
              <a:ext uri="{FF2B5EF4-FFF2-40B4-BE49-F238E27FC236}">
                <a16:creationId xmlns:a16="http://schemas.microsoft.com/office/drawing/2014/main" id="{083758DF-20F7-F84E-9452-8D4B6268927A}"/>
              </a:ext>
            </a:extLst>
          </p:cNvPr>
          <p:cNvSpPr>
            <a:spLocks noGrp="1"/>
          </p:cNvSpPr>
          <p:nvPr>
            <p:ph type="body" sz="quarter" idx="31"/>
          </p:nvPr>
        </p:nvSpPr>
        <p:spPr>
          <a:xfrm>
            <a:off x="-2" y="3359559"/>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64" name="Text Placeholder 14">
            <a:extLst>
              <a:ext uri="{FF2B5EF4-FFF2-40B4-BE49-F238E27FC236}">
                <a16:creationId xmlns:a16="http://schemas.microsoft.com/office/drawing/2014/main" id="{EAF3A61A-9439-D942-AE48-10067E1AC0C4}"/>
              </a:ext>
            </a:extLst>
          </p:cNvPr>
          <p:cNvSpPr>
            <a:spLocks noGrp="1"/>
          </p:cNvSpPr>
          <p:nvPr>
            <p:ph type="body" sz="quarter" idx="32"/>
          </p:nvPr>
        </p:nvSpPr>
        <p:spPr>
          <a:xfrm>
            <a:off x="-2" y="3994942"/>
            <a:ext cx="12192000"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65" name="Text Placeholder 14">
            <a:extLst>
              <a:ext uri="{FF2B5EF4-FFF2-40B4-BE49-F238E27FC236}">
                <a16:creationId xmlns:a16="http://schemas.microsoft.com/office/drawing/2014/main" id="{E860391C-5DBF-A746-B18E-8CFB02AA1BD2}"/>
              </a:ext>
            </a:extLst>
          </p:cNvPr>
          <p:cNvSpPr>
            <a:spLocks noGrp="1"/>
          </p:cNvSpPr>
          <p:nvPr>
            <p:ph type="body" sz="quarter" idx="33"/>
          </p:nvPr>
        </p:nvSpPr>
        <p:spPr>
          <a:xfrm>
            <a:off x="-2" y="4618078"/>
            <a:ext cx="12192000"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66" name="Text Placeholder 14">
            <a:extLst>
              <a:ext uri="{FF2B5EF4-FFF2-40B4-BE49-F238E27FC236}">
                <a16:creationId xmlns:a16="http://schemas.microsoft.com/office/drawing/2014/main" id="{6D5A393C-8F36-F64E-8B09-278B6D411A43}"/>
              </a:ext>
            </a:extLst>
          </p:cNvPr>
          <p:cNvSpPr>
            <a:spLocks noGrp="1"/>
          </p:cNvSpPr>
          <p:nvPr>
            <p:ph type="body" sz="quarter" idx="34"/>
          </p:nvPr>
        </p:nvSpPr>
        <p:spPr>
          <a:xfrm>
            <a:off x="-2" y="5252028"/>
            <a:ext cx="12192000"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67" name="Text Placeholder 14">
            <a:extLst>
              <a:ext uri="{FF2B5EF4-FFF2-40B4-BE49-F238E27FC236}">
                <a16:creationId xmlns:a16="http://schemas.microsoft.com/office/drawing/2014/main" id="{A3E5AAB0-4245-AE4F-886A-93FDCF8B703B}"/>
              </a:ext>
            </a:extLst>
          </p:cNvPr>
          <p:cNvSpPr>
            <a:spLocks noGrp="1"/>
          </p:cNvSpPr>
          <p:nvPr>
            <p:ph type="body" sz="quarter" idx="35"/>
          </p:nvPr>
        </p:nvSpPr>
        <p:spPr>
          <a:xfrm>
            <a:off x="-4" y="5875164"/>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31345825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mbered 1–8 (Green) 2 Line Subhead">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userDrawn="1">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userDrawn="1">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940454E8-F734-BD40-A202-EB5600EDF13C}"/>
              </a:ext>
            </a:extLst>
          </p:cNvPr>
          <p:cNvSpPr>
            <a:spLocks noGrp="1"/>
          </p:cNvSpPr>
          <p:nvPr userDrawn="1">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BB0BB071-5269-5640-B070-89FF0B03A4B9}"/>
              </a:ext>
            </a:extLst>
          </p:cNvPr>
          <p:cNvSpPr>
            <a:spLocks noGrp="1"/>
          </p:cNvSpPr>
          <p:nvPr userDrawn="1">
            <p:ph type="subTitle" idx="19"/>
          </p:nvPr>
        </p:nvSpPr>
        <p:spPr>
          <a:xfrm>
            <a:off x="0" y="907537"/>
            <a:ext cx="12192000" cy="786702"/>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Triangle 2">
            <a:extLst>
              <a:ext uri="{FF2B5EF4-FFF2-40B4-BE49-F238E27FC236}">
                <a16:creationId xmlns:a16="http://schemas.microsoft.com/office/drawing/2014/main" id="{04DCD9BB-F198-E445-953A-664ED4C94743}"/>
              </a:ext>
            </a:extLst>
          </p:cNvPr>
          <p:cNvSpPr/>
          <p:nvPr userDrawn="1"/>
        </p:nvSpPr>
        <p:spPr>
          <a:xfrm rot="5400000">
            <a:off x="762543" y="1896203"/>
            <a:ext cx="540972"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nvGrpSpPr>
          <p:cNvPr id="7" name="Group 6">
            <a:extLst>
              <a:ext uri="{FF2B5EF4-FFF2-40B4-BE49-F238E27FC236}">
                <a16:creationId xmlns:a16="http://schemas.microsoft.com/office/drawing/2014/main" id="{F007A1F2-4606-5241-8840-4ADD9F6B44AD}"/>
              </a:ext>
            </a:extLst>
          </p:cNvPr>
          <p:cNvGrpSpPr/>
          <p:nvPr userDrawn="1"/>
        </p:nvGrpSpPr>
        <p:grpSpPr>
          <a:xfrm>
            <a:off x="433470" y="2344516"/>
            <a:ext cx="11372276" cy="593182"/>
            <a:chOff x="433470" y="2344516"/>
            <a:chExt cx="11372276" cy="593182"/>
          </a:xfrm>
        </p:grpSpPr>
        <p:sp>
          <p:nvSpPr>
            <p:cNvPr id="50" name="Rounded Rectangle 49">
              <a:extLst>
                <a:ext uri="{FF2B5EF4-FFF2-40B4-BE49-F238E27FC236}">
                  <a16:creationId xmlns:a16="http://schemas.microsoft.com/office/drawing/2014/main" id="{14E992BF-E637-D247-8067-3715A0D6F7D3}"/>
                </a:ext>
              </a:extLst>
            </p:cNvPr>
            <p:cNvSpPr/>
            <p:nvPr userDrawn="1"/>
          </p:nvSpPr>
          <p:spPr>
            <a:xfrm>
              <a:off x="1347738" y="2395288"/>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893892E4-BA8D-7C46-A6FD-2BCE8DA1AC5A}"/>
                </a:ext>
              </a:extLst>
            </p:cNvPr>
            <p:cNvSpPr/>
            <p:nvPr userDrawn="1"/>
          </p:nvSpPr>
          <p:spPr>
            <a:xfrm>
              <a:off x="433470" y="2373017"/>
              <a:ext cx="688203" cy="54097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2" name="Triangle 51">
              <a:extLst>
                <a:ext uri="{FF2B5EF4-FFF2-40B4-BE49-F238E27FC236}">
                  <a16:creationId xmlns:a16="http://schemas.microsoft.com/office/drawing/2014/main" id="{99887789-8D58-F843-8342-FB6E22F3BB6A}"/>
                </a:ext>
              </a:extLst>
            </p:cNvPr>
            <p:cNvSpPr/>
            <p:nvPr userDrawn="1"/>
          </p:nvSpPr>
          <p:spPr>
            <a:xfrm rot="5400000">
              <a:off x="762543" y="2484237"/>
              <a:ext cx="540972"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53" name="Picture 52">
              <a:extLst>
                <a:ext uri="{FF2B5EF4-FFF2-40B4-BE49-F238E27FC236}">
                  <a16:creationId xmlns:a16="http://schemas.microsoft.com/office/drawing/2014/main" id="{702662FE-1AB9-5E44-A1AE-4340ADD4D26A}"/>
                </a:ext>
              </a:extLst>
            </p:cNvPr>
            <p:cNvPicPr>
              <a:picLocks noChangeAspect="1"/>
            </p:cNvPicPr>
            <p:nvPr userDrawn="1"/>
          </p:nvPicPr>
          <p:blipFill>
            <a:blip r:embed="rId2"/>
            <a:stretch>
              <a:fillRect/>
            </a:stretch>
          </p:blipFill>
          <p:spPr>
            <a:xfrm>
              <a:off x="473619" y="2344516"/>
              <a:ext cx="593182" cy="593182"/>
            </a:xfrm>
            <a:prstGeom prst="rect">
              <a:avLst/>
            </a:prstGeom>
          </p:spPr>
        </p:pic>
      </p:grpSp>
      <p:grpSp>
        <p:nvGrpSpPr>
          <p:cNvPr id="6" name="Group 5">
            <a:extLst>
              <a:ext uri="{FF2B5EF4-FFF2-40B4-BE49-F238E27FC236}">
                <a16:creationId xmlns:a16="http://schemas.microsoft.com/office/drawing/2014/main" id="{C5BCAAE0-15F6-C541-B0F4-69872AFC1FA6}"/>
              </a:ext>
            </a:extLst>
          </p:cNvPr>
          <p:cNvGrpSpPr/>
          <p:nvPr userDrawn="1"/>
        </p:nvGrpSpPr>
        <p:grpSpPr>
          <a:xfrm>
            <a:off x="433470" y="1758964"/>
            <a:ext cx="11372276" cy="593182"/>
            <a:chOff x="433470" y="1758964"/>
            <a:chExt cx="11372276" cy="593182"/>
          </a:xfrm>
        </p:grpSpPr>
        <p:sp>
          <p:nvSpPr>
            <p:cNvPr id="25" name="Rounded Rectangle 24">
              <a:extLst>
                <a:ext uri="{FF2B5EF4-FFF2-40B4-BE49-F238E27FC236}">
                  <a16:creationId xmlns:a16="http://schemas.microsoft.com/office/drawing/2014/main" id="{3967104F-9567-8441-A8DD-D8DE67C5D45E}"/>
                </a:ext>
              </a:extLst>
            </p:cNvPr>
            <p:cNvSpPr/>
            <p:nvPr userDrawn="1"/>
          </p:nvSpPr>
          <p:spPr>
            <a:xfrm>
              <a:off x="1347738" y="1807254"/>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E152BC78-432D-034A-BDA5-DAB6F70360EC}"/>
                </a:ext>
              </a:extLst>
            </p:cNvPr>
            <p:cNvSpPr/>
            <p:nvPr userDrawn="1"/>
          </p:nvSpPr>
          <p:spPr>
            <a:xfrm>
              <a:off x="433470" y="1784983"/>
              <a:ext cx="688203" cy="54097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1" name="Picture 130">
              <a:extLst>
                <a:ext uri="{FF2B5EF4-FFF2-40B4-BE49-F238E27FC236}">
                  <a16:creationId xmlns:a16="http://schemas.microsoft.com/office/drawing/2014/main" id="{705F3A03-ECD5-354F-A468-1C7D931046FA}"/>
                </a:ext>
              </a:extLst>
            </p:cNvPr>
            <p:cNvPicPr>
              <a:picLocks noChangeAspect="1"/>
            </p:cNvPicPr>
            <p:nvPr userDrawn="1"/>
          </p:nvPicPr>
          <p:blipFill>
            <a:blip r:embed="rId3"/>
            <a:stretch>
              <a:fillRect/>
            </a:stretch>
          </p:blipFill>
          <p:spPr>
            <a:xfrm>
              <a:off x="511719" y="1758964"/>
              <a:ext cx="593182" cy="593182"/>
            </a:xfrm>
            <a:prstGeom prst="rect">
              <a:avLst/>
            </a:prstGeom>
          </p:spPr>
        </p:pic>
      </p:grpSp>
      <p:grpSp>
        <p:nvGrpSpPr>
          <p:cNvPr id="12" name="Group 11">
            <a:extLst>
              <a:ext uri="{FF2B5EF4-FFF2-40B4-BE49-F238E27FC236}">
                <a16:creationId xmlns:a16="http://schemas.microsoft.com/office/drawing/2014/main" id="{31CE1006-2596-7048-847F-49A2FF74D126}"/>
              </a:ext>
            </a:extLst>
          </p:cNvPr>
          <p:cNvGrpSpPr/>
          <p:nvPr userDrawn="1"/>
        </p:nvGrpSpPr>
        <p:grpSpPr>
          <a:xfrm>
            <a:off x="433470" y="2939756"/>
            <a:ext cx="11372276" cy="593182"/>
            <a:chOff x="433470" y="2939756"/>
            <a:chExt cx="11372276" cy="593182"/>
          </a:xfrm>
        </p:grpSpPr>
        <p:sp>
          <p:nvSpPr>
            <p:cNvPr id="55" name="Rounded Rectangle 54">
              <a:extLst>
                <a:ext uri="{FF2B5EF4-FFF2-40B4-BE49-F238E27FC236}">
                  <a16:creationId xmlns:a16="http://schemas.microsoft.com/office/drawing/2014/main" id="{C550C9F4-93A7-AB4E-A14D-3A9A1D1335E3}"/>
                </a:ext>
              </a:extLst>
            </p:cNvPr>
            <p:cNvSpPr/>
            <p:nvPr userDrawn="1"/>
          </p:nvSpPr>
          <p:spPr>
            <a:xfrm>
              <a:off x="1347738" y="2999760"/>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EF4D6718-E1BB-3F4F-AFEA-A4104B6D2B2F}"/>
                </a:ext>
              </a:extLst>
            </p:cNvPr>
            <p:cNvGrpSpPr/>
            <p:nvPr userDrawn="1"/>
          </p:nvGrpSpPr>
          <p:grpSpPr>
            <a:xfrm>
              <a:off x="433470" y="2939756"/>
              <a:ext cx="758824" cy="593182"/>
              <a:chOff x="433470" y="2939756"/>
              <a:chExt cx="758824" cy="593182"/>
            </a:xfrm>
          </p:grpSpPr>
          <p:sp>
            <p:nvSpPr>
              <p:cNvPr id="56" name="Rounded Rectangle 55">
                <a:extLst>
                  <a:ext uri="{FF2B5EF4-FFF2-40B4-BE49-F238E27FC236}">
                    <a16:creationId xmlns:a16="http://schemas.microsoft.com/office/drawing/2014/main" id="{2690A374-AB9B-C143-8F58-DEF98F333C23}"/>
                  </a:ext>
                </a:extLst>
              </p:cNvPr>
              <p:cNvSpPr/>
              <p:nvPr userDrawn="1"/>
            </p:nvSpPr>
            <p:spPr>
              <a:xfrm>
                <a:off x="433470" y="2977489"/>
                <a:ext cx="688203" cy="54097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7" name="Triangle 56">
                <a:extLst>
                  <a:ext uri="{FF2B5EF4-FFF2-40B4-BE49-F238E27FC236}">
                    <a16:creationId xmlns:a16="http://schemas.microsoft.com/office/drawing/2014/main" id="{F0453CD4-2EFA-CC4C-93D7-CB7D9D81AC2A}"/>
                  </a:ext>
                </a:extLst>
              </p:cNvPr>
              <p:cNvSpPr/>
              <p:nvPr userDrawn="1"/>
            </p:nvSpPr>
            <p:spPr>
              <a:xfrm rot="5400000">
                <a:off x="762543" y="3088709"/>
                <a:ext cx="540972"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2" name="Picture 131">
                <a:extLst>
                  <a:ext uri="{FF2B5EF4-FFF2-40B4-BE49-F238E27FC236}">
                    <a16:creationId xmlns:a16="http://schemas.microsoft.com/office/drawing/2014/main" id="{3090F85D-D7F5-0D4C-A3D7-557E9D4ABCA4}"/>
                  </a:ext>
                </a:extLst>
              </p:cNvPr>
              <p:cNvPicPr>
                <a:picLocks noChangeAspect="1"/>
              </p:cNvPicPr>
              <p:nvPr userDrawn="1"/>
            </p:nvPicPr>
            <p:blipFill>
              <a:blip r:embed="rId4"/>
              <a:stretch>
                <a:fillRect/>
              </a:stretch>
            </p:blipFill>
            <p:spPr>
              <a:xfrm>
                <a:off x="478510" y="2939756"/>
                <a:ext cx="593182" cy="593182"/>
              </a:xfrm>
              <a:prstGeom prst="rect">
                <a:avLst/>
              </a:prstGeom>
            </p:spPr>
          </p:pic>
        </p:grpSp>
      </p:grpSp>
      <p:grpSp>
        <p:nvGrpSpPr>
          <p:cNvPr id="10" name="Group 9">
            <a:extLst>
              <a:ext uri="{FF2B5EF4-FFF2-40B4-BE49-F238E27FC236}">
                <a16:creationId xmlns:a16="http://schemas.microsoft.com/office/drawing/2014/main" id="{CBA99A51-7925-9840-9F3B-7AA1155DBDDC}"/>
              </a:ext>
            </a:extLst>
          </p:cNvPr>
          <p:cNvGrpSpPr/>
          <p:nvPr userDrawn="1"/>
        </p:nvGrpSpPr>
        <p:grpSpPr>
          <a:xfrm>
            <a:off x="433470" y="3536937"/>
            <a:ext cx="11372276" cy="593182"/>
            <a:chOff x="433470" y="3536937"/>
            <a:chExt cx="11372276" cy="593182"/>
          </a:xfrm>
        </p:grpSpPr>
        <p:sp>
          <p:nvSpPr>
            <p:cNvPr id="59" name="Rounded Rectangle 58">
              <a:extLst>
                <a:ext uri="{FF2B5EF4-FFF2-40B4-BE49-F238E27FC236}">
                  <a16:creationId xmlns:a16="http://schemas.microsoft.com/office/drawing/2014/main" id="{85D01222-FCDE-5E4A-B06A-738F69E10597}"/>
                </a:ext>
              </a:extLst>
            </p:cNvPr>
            <p:cNvSpPr/>
            <p:nvPr userDrawn="1"/>
          </p:nvSpPr>
          <p:spPr>
            <a:xfrm>
              <a:off x="1347738" y="3587794"/>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59">
              <a:extLst>
                <a:ext uri="{FF2B5EF4-FFF2-40B4-BE49-F238E27FC236}">
                  <a16:creationId xmlns:a16="http://schemas.microsoft.com/office/drawing/2014/main" id="{2D76ECE0-E227-B247-A852-883CB992AA3B}"/>
                </a:ext>
              </a:extLst>
            </p:cNvPr>
            <p:cNvSpPr/>
            <p:nvPr userDrawn="1"/>
          </p:nvSpPr>
          <p:spPr>
            <a:xfrm>
              <a:off x="433470" y="3565523"/>
              <a:ext cx="688203" cy="54097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61" name="Triangle 60">
              <a:extLst>
                <a:ext uri="{FF2B5EF4-FFF2-40B4-BE49-F238E27FC236}">
                  <a16:creationId xmlns:a16="http://schemas.microsoft.com/office/drawing/2014/main" id="{E8CD75C6-5876-C845-A0D1-5891AE04D10E}"/>
                </a:ext>
              </a:extLst>
            </p:cNvPr>
            <p:cNvSpPr/>
            <p:nvPr userDrawn="1"/>
          </p:nvSpPr>
          <p:spPr>
            <a:xfrm rot="5400000">
              <a:off x="762543" y="3676743"/>
              <a:ext cx="540972"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3" name="Picture 132">
              <a:extLst>
                <a:ext uri="{FF2B5EF4-FFF2-40B4-BE49-F238E27FC236}">
                  <a16:creationId xmlns:a16="http://schemas.microsoft.com/office/drawing/2014/main" id="{FA24481B-E774-DA42-9A86-356772355331}"/>
                </a:ext>
              </a:extLst>
            </p:cNvPr>
            <p:cNvPicPr>
              <a:picLocks noChangeAspect="1"/>
            </p:cNvPicPr>
            <p:nvPr userDrawn="1"/>
          </p:nvPicPr>
          <p:blipFill>
            <a:blip r:embed="rId5"/>
            <a:stretch>
              <a:fillRect/>
            </a:stretch>
          </p:blipFill>
          <p:spPr>
            <a:xfrm>
              <a:off x="466219" y="3536937"/>
              <a:ext cx="593182" cy="593182"/>
            </a:xfrm>
            <a:prstGeom prst="rect">
              <a:avLst/>
            </a:prstGeom>
          </p:spPr>
        </p:pic>
      </p:grpSp>
      <p:grpSp>
        <p:nvGrpSpPr>
          <p:cNvPr id="13" name="Group 12">
            <a:extLst>
              <a:ext uri="{FF2B5EF4-FFF2-40B4-BE49-F238E27FC236}">
                <a16:creationId xmlns:a16="http://schemas.microsoft.com/office/drawing/2014/main" id="{7C394D1F-CD15-914B-9BE7-061B33DA43E7}"/>
              </a:ext>
            </a:extLst>
          </p:cNvPr>
          <p:cNvGrpSpPr/>
          <p:nvPr userDrawn="1"/>
        </p:nvGrpSpPr>
        <p:grpSpPr>
          <a:xfrm>
            <a:off x="433470" y="4146280"/>
            <a:ext cx="11372276" cy="593182"/>
            <a:chOff x="433470" y="4146280"/>
            <a:chExt cx="11372276" cy="593182"/>
          </a:xfrm>
        </p:grpSpPr>
        <p:sp>
          <p:nvSpPr>
            <p:cNvPr id="90" name="Rounded Rectangle 89">
              <a:extLst>
                <a:ext uri="{FF2B5EF4-FFF2-40B4-BE49-F238E27FC236}">
                  <a16:creationId xmlns:a16="http://schemas.microsoft.com/office/drawing/2014/main" id="{7DFCFA17-8B84-2943-BB2D-B881C30F8955}"/>
                </a:ext>
              </a:extLst>
            </p:cNvPr>
            <p:cNvSpPr/>
            <p:nvPr userDrawn="1"/>
          </p:nvSpPr>
          <p:spPr>
            <a:xfrm>
              <a:off x="1347738" y="4186753"/>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a:extLst>
                <a:ext uri="{FF2B5EF4-FFF2-40B4-BE49-F238E27FC236}">
                  <a16:creationId xmlns:a16="http://schemas.microsoft.com/office/drawing/2014/main" id="{18125871-4103-4349-8674-A8356E9C2381}"/>
                </a:ext>
              </a:extLst>
            </p:cNvPr>
            <p:cNvSpPr/>
            <p:nvPr userDrawn="1"/>
          </p:nvSpPr>
          <p:spPr>
            <a:xfrm>
              <a:off x="433470" y="4164482"/>
              <a:ext cx="688203" cy="54097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02" name="Triangle 101">
              <a:extLst>
                <a:ext uri="{FF2B5EF4-FFF2-40B4-BE49-F238E27FC236}">
                  <a16:creationId xmlns:a16="http://schemas.microsoft.com/office/drawing/2014/main" id="{15E19D36-AC98-2842-9806-8816E6220DAC}"/>
                </a:ext>
              </a:extLst>
            </p:cNvPr>
            <p:cNvSpPr/>
            <p:nvPr userDrawn="1"/>
          </p:nvSpPr>
          <p:spPr>
            <a:xfrm rot="5400000">
              <a:off x="762543" y="4275702"/>
              <a:ext cx="540972"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4" name="Picture 133">
              <a:extLst>
                <a:ext uri="{FF2B5EF4-FFF2-40B4-BE49-F238E27FC236}">
                  <a16:creationId xmlns:a16="http://schemas.microsoft.com/office/drawing/2014/main" id="{120E46D6-3F71-A24E-851B-E6E45B045A3B}"/>
                </a:ext>
              </a:extLst>
            </p:cNvPr>
            <p:cNvPicPr>
              <a:picLocks noChangeAspect="1"/>
            </p:cNvPicPr>
            <p:nvPr userDrawn="1"/>
          </p:nvPicPr>
          <p:blipFill>
            <a:blip r:embed="rId6"/>
            <a:stretch>
              <a:fillRect/>
            </a:stretch>
          </p:blipFill>
          <p:spPr>
            <a:xfrm>
              <a:off x="466219" y="4146280"/>
              <a:ext cx="593182" cy="593182"/>
            </a:xfrm>
            <a:prstGeom prst="rect">
              <a:avLst/>
            </a:prstGeom>
          </p:spPr>
        </p:pic>
      </p:grpSp>
      <p:grpSp>
        <p:nvGrpSpPr>
          <p:cNvPr id="15" name="Group 14">
            <a:extLst>
              <a:ext uri="{FF2B5EF4-FFF2-40B4-BE49-F238E27FC236}">
                <a16:creationId xmlns:a16="http://schemas.microsoft.com/office/drawing/2014/main" id="{859379B5-A36D-BC47-86E8-0B1F656CA7C7}"/>
              </a:ext>
            </a:extLst>
          </p:cNvPr>
          <p:cNvGrpSpPr/>
          <p:nvPr userDrawn="1"/>
        </p:nvGrpSpPr>
        <p:grpSpPr>
          <a:xfrm>
            <a:off x="433470" y="4724202"/>
            <a:ext cx="11372276" cy="593182"/>
            <a:chOff x="433470" y="4724202"/>
            <a:chExt cx="11372276" cy="593182"/>
          </a:xfrm>
        </p:grpSpPr>
        <p:sp>
          <p:nvSpPr>
            <p:cNvPr id="112" name="Rounded Rectangle 111">
              <a:extLst>
                <a:ext uri="{FF2B5EF4-FFF2-40B4-BE49-F238E27FC236}">
                  <a16:creationId xmlns:a16="http://schemas.microsoft.com/office/drawing/2014/main" id="{4883B212-7F32-C344-9122-EEB4EFA309CE}"/>
                </a:ext>
              </a:extLst>
            </p:cNvPr>
            <p:cNvSpPr/>
            <p:nvPr userDrawn="1"/>
          </p:nvSpPr>
          <p:spPr>
            <a:xfrm>
              <a:off x="1347738" y="4774787"/>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ounded Rectangle 120">
              <a:extLst>
                <a:ext uri="{FF2B5EF4-FFF2-40B4-BE49-F238E27FC236}">
                  <a16:creationId xmlns:a16="http://schemas.microsoft.com/office/drawing/2014/main" id="{E82AB0C8-91E9-E146-9EC9-26C3E745D35C}"/>
                </a:ext>
              </a:extLst>
            </p:cNvPr>
            <p:cNvSpPr/>
            <p:nvPr userDrawn="1"/>
          </p:nvSpPr>
          <p:spPr>
            <a:xfrm>
              <a:off x="433470" y="4752516"/>
              <a:ext cx="688203" cy="54097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22" name="Triangle 121">
              <a:extLst>
                <a:ext uri="{FF2B5EF4-FFF2-40B4-BE49-F238E27FC236}">
                  <a16:creationId xmlns:a16="http://schemas.microsoft.com/office/drawing/2014/main" id="{F23E1A5A-EDD3-8B4B-A51F-13FF736623BA}"/>
                </a:ext>
              </a:extLst>
            </p:cNvPr>
            <p:cNvSpPr/>
            <p:nvPr userDrawn="1"/>
          </p:nvSpPr>
          <p:spPr>
            <a:xfrm rot="5400000">
              <a:off x="762543" y="4863736"/>
              <a:ext cx="540972"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5" name="Picture 134">
              <a:extLst>
                <a:ext uri="{FF2B5EF4-FFF2-40B4-BE49-F238E27FC236}">
                  <a16:creationId xmlns:a16="http://schemas.microsoft.com/office/drawing/2014/main" id="{9875C2ED-B19D-C442-A98D-B945280CC524}"/>
                </a:ext>
              </a:extLst>
            </p:cNvPr>
            <p:cNvPicPr>
              <a:picLocks noChangeAspect="1"/>
            </p:cNvPicPr>
            <p:nvPr userDrawn="1"/>
          </p:nvPicPr>
          <p:blipFill>
            <a:blip r:embed="rId7"/>
            <a:stretch>
              <a:fillRect/>
            </a:stretch>
          </p:blipFill>
          <p:spPr>
            <a:xfrm>
              <a:off x="466219" y="4724202"/>
              <a:ext cx="593182" cy="593182"/>
            </a:xfrm>
            <a:prstGeom prst="rect">
              <a:avLst/>
            </a:prstGeom>
          </p:spPr>
        </p:pic>
      </p:grpSp>
      <p:grpSp>
        <p:nvGrpSpPr>
          <p:cNvPr id="18" name="Group 17">
            <a:extLst>
              <a:ext uri="{FF2B5EF4-FFF2-40B4-BE49-F238E27FC236}">
                <a16:creationId xmlns:a16="http://schemas.microsoft.com/office/drawing/2014/main" id="{E0F7D02E-A166-9845-BA1B-45E919412134}"/>
              </a:ext>
            </a:extLst>
          </p:cNvPr>
          <p:cNvGrpSpPr/>
          <p:nvPr userDrawn="1"/>
        </p:nvGrpSpPr>
        <p:grpSpPr>
          <a:xfrm>
            <a:off x="433470" y="5302908"/>
            <a:ext cx="11372276" cy="593182"/>
            <a:chOff x="433470" y="5302908"/>
            <a:chExt cx="11372276" cy="593182"/>
          </a:xfrm>
        </p:grpSpPr>
        <p:sp>
          <p:nvSpPr>
            <p:cNvPr id="124" name="Rounded Rectangle 123">
              <a:extLst>
                <a:ext uri="{FF2B5EF4-FFF2-40B4-BE49-F238E27FC236}">
                  <a16:creationId xmlns:a16="http://schemas.microsoft.com/office/drawing/2014/main" id="{0CB7EDBD-2F39-8C47-AB22-08B81785AF6A}"/>
                </a:ext>
              </a:extLst>
            </p:cNvPr>
            <p:cNvSpPr/>
            <p:nvPr userDrawn="1"/>
          </p:nvSpPr>
          <p:spPr>
            <a:xfrm>
              <a:off x="1347738" y="5353859"/>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ounded Rectangle 124">
              <a:extLst>
                <a:ext uri="{FF2B5EF4-FFF2-40B4-BE49-F238E27FC236}">
                  <a16:creationId xmlns:a16="http://schemas.microsoft.com/office/drawing/2014/main" id="{2F1FA59B-9631-9F49-A4BC-06B0D5CD37ED}"/>
                </a:ext>
              </a:extLst>
            </p:cNvPr>
            <p:cNvSpPr/>
            <p:nvPr userDrawn="1"/>
          </p:nvSpPr>
          <p:spPr>
            <a:xfrm>
              <a:off x="433470" y="5331588"/>
              <a:ext cx="688203" cy="54097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26" name="Triangle 125">
              <a:extLst>
                <a:ext uri="{FF2B5EF4-FFF2-40B4-BE49-F238E27FC236}">
                  <a16:creationId xmlns:a16="http://schemas.microsoft.com/office/drawing/2014/main" id="{6F2F12F7-CFB5-064D-AA5D-3D506F2E9828}"/>
                </a:ext>
              </a:extLst>
            </p:cNvPr>
            <p:cNvSpPr/>
            <p:nvPr userDrawn="1"/>
          </p:nvSpPr>
          <p:spPr>
            <a:xfrm rot="5400000">
              <a:off x="762543" y="5442808"/>
              <a:ext cx="540972"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6" name="Picture 135">
              <a:extLst>
                <a:ext uri="{FF2B5EF4-FFF2-40B4-BE49-F238E27FC236}">
                  <a16:creationId xmlns:a16="http://schemas.microsoft.com/office/drawing/2014/main" id="{2FA59EBF-B902-4E43-9F38-DFBCB816AE80}"/>
                </a:ext>
              </a:extLst>
            </p:cNvPr>
            <p:cNvPicPr>
              <a:picLocks noChangeAspect="1"/>
            </p:cNvPicPr>
            <p:nvPr userDrawn="1"/>
          </p:nvPicPr>
          <p:blipFill>
            <a:blip r:embed="rId8"/>
            <a:stretch>
              <a:fillRect/>
            </a:stretch>
          </p:blipFill>
          <p:spPr>
            <a:xfrm>
              <a:off x="491619" y="5302908"/>
              <a:ext cx="593182" cy="593182"/>
            </a:xfrm>
            <a:prstGeom prst="rect">
              <a:avLst/>
            </a:prstGeom>
          </p:spPr>
        </p:pic>
      </p:grpSp>
      <p:grpSp>
        <p:nvGrpSpPr>
          <p:cNvPr id="19" name="Group 18">
            <a:extLst>
              <a:ext uri="{FF2B5EF4-FFF2-40B4-BE49-F238E27FC236}">
                <a16:creationId xmlns:a16="http://schemas.microsoft.com/office/drawing/2014/main" id="{814A4B3D-007D-D84D-9D74-3CE5181A50AD}"/>
              </a:ext>
            </a:extLst>
          </p:cNvPr>
          <p:cNvGrpSpPr/>
          <p:nvPr userDrawn="1"/>
        </p:nvGrpSpPr>
        <p:grpSpPr>
          <a:xfrm>
            <a:off x="433470" y="5899234"/>
            <a:ext cx="11372276" cy="593182"/>
            <a:chOff x="433470" y="5886534"/>
            <a:chExt cx="11372276" cy="593182"/>
          </a:xfrm>
        </p:grpSpPr>
        <p:sp>
          <p:nvSpPr>
            <p:cNvPr id="128" name="Rounded Rectangle 127">
              <a:extLst>
                <a:ext uri="{FF2B5EF4-FFF2-40B4-BE49-F238E27FC236}">
                  <a16:creationId xmlns:a16="http://schemas.microsoft.com/office/drawing/2014/main" id="{645C9D7D-D14C-9142-ADBA-2282D118C16E}"/>
                </a:ext>
              </a:extLst>
            </p:cNvPr>
            <p:cNvSpPr/>
            <p:nvPr userDrawn="1"/>
          </p:nvSpPr>
          <p:spPr>
            <a:xfrm>
              <a:off x="1347738" y="5941893"/>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a:extLst>
                <a:ext uri="{FF2B5EF4-FFF2-40B4-BE49-F238E27FC236}">
                  <a16:creationId xmlns:a16="http://schemas.microsoft.com/office/drawing/2014/main" id="{416A3D4C-64D6-DA44-ABAD-CFBA24571DAF}"/>
                </a:ext>
              </a:extLst>
            </p:cNvPr>
            <p:cNvSpPr/>
            <p:nvPr userDrawn="1"/>
          </p:nvSpPr>
          <p:spPr>
            <a:xfrm>
              <a:off x="433470" y="5919622"/>
              <a:ext cx="688203" cy="540972"/>
            </a:xfrm>
            <a:prstGeom prst="roundRect">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130" name="Triangle 129">
              <a:extLst>
                <a:ext uri="{FF2B5EF4-FFF2-40B4-BE49-F238E27FC236}">
                  <a16:creationId xmlns:a16="http://schemas.microsoft.com/office/drawing/2014/main" id="{467DDB24-440B-544E-B836-80DF6FD12C10}"/>
                </a:ext>
              </a:extLst>
            </p:cNvPr>
            <p:cNvSpPr/>
            <p:nvPr userDrawn="1"/>
          </p:nvSpPr>
          <p:spPr>
            <a:xfrm rot="5400000">
              <a:off x="762543" y="6030842"/>
              <a:ext cx="540972" cy="318531"/>
            </a:xfrm>
            <a:prstGeom prst="triangle">
              <a:avLst/>
            </a:prstGeom>
            <a:solidFill>
              <a:srgbClr val="9AA5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7" name="Picture 136">
              <a:extLst>
                <a:ext uri="{FF2B5EF4-FFF2-40B4-BE49-F238E27FC236}">
                  <a16:creationId xmlns:a16="http://schemas.microsoft.com/office/drawing/2014/main" id="{FD9E7A3B-E8C6-594F-9713-F2BB109030D7}"/>
                </a:ext>
              </a:extLst>
            </p:cNvPr>
            <p:cNvPicPr>
              <a:picLocks noChangeAspect="1"/>
            </p:cNvPicPr>
            <p:nvPr userDrawn="1"/>
          </p:nvPicPr>
          <p:blipFill>
            <a:blip r:embed="rId9"/>
            <a:stretch>
              <a:fillRect/>
            </a:stretch>
          </p:blipFill>
          <p:spPr>
            <a:xfrm>
              <a:off x="470139" y="5886534"/>
              <a:ext cx="593182" cy="593182"/>
            </a:xfrm>
            <a:prstGeom prst="rect">
              <a:avLst/>
            </a:prstGeom>
          </p:spPr>
        </p:pic>
      </p:grpSp>
      <p:sp>
        <p:nvSpPr>
          <p:cNvPr id="95" name="Text Placeholder 14">
            <a:extLst>
              <a:ext uri="{FF2B5EF4-FFF2-40B4-BE49-F238E27FC236}">
                <a16:creationId xmlns:a16="http://schemas.microsoft.com/office/drawing/2014/main" id="{B0626BFE-D45F-6D4A-9028-CF6404EC41C2}"/>
              </a:ext>
            </a:extLst>
          </p:cNvPr>
          <p:cNvSpPr>
            <a:spLocks noGrp="1"/>
          </p:cNvSpPr>
          <p:nvPr userDrawn="1">
            <p:ph type="body" sz="quarter" idx="28"/>
          </p:nvPr>
        </p:nvSpPr>
        <p:spPr>
          <a:xfrm>
            <a:off x="0" y="1808785"/>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8" name="Text Placeholder 14">
            <a:extLst>
              <a:ext uri="{FF2B5EF4-FFF2-40B4-BE49-F238E27FC236}">
                <a16:creationId xmlns:a16="http://schemas.microsoft.com/office/drawing/2014/main" id="{4033DEF4-ECB7-B24F-ABAA-C8A5B56C5E66}"/>
              </a:ext>
            </a:extLst>
          </p:cNvPr>
          <p:cNvSpPr>
            <a:spLocks noGrp="1"/>
          </p:cNvSpPr>
          <p:nvPr>
            <p:ph type="body" sz="quarter" idx="29"/>
          </p:nvPr>
        </p:nvSpPr>
        <p:spPr>
          <a:xfrm>
            <a:off x="0" y="2406213"/>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9" name="Text Placeholder 14">
            <a:extLst>
              <a:ext uri="{FF2B5EF4-FFF2-40B4-BE49-F238E27FC236}">
                <a16:creationId xmlns:a16="http://schemas.microsoft.com/office/drawing/2014/main" id="{C534F679-B8A2-8840-A558-9294190712B6}"/>
              </a:ext>
            </a:extLst>
          </p:cNvPr>
          <p:cNvSpPr>
            <a:spLocks noGrp="1"/>
          </p:cNvSpPr>
          <p:nvPr>
            <p:ph type="body" sz="quarter" idx="30"/>
          </p:nvPr>
        </p:nvSpPr>
        <p:spPr>
          <a:xfrm>
            <a:off x="0" y="3002033"/>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0" name="Text Placeholder 14">
            <a:extLst>
              <a:ext uri="{FF2B5EF4-FFF2-40B4-BE49-F238E27FC236}">
                <a16:creationId xmlns:a16="http://schemas.microsoft.com/office/drawing/2014/main" id="{FB151371-3320-5143-97B2-F53563BA88FD}"/>
              </a:ext>
            </a:extLst>
          </p:cNvPr>
          <p:cNvSpPr>
            <a:spLocks noGrp="1"/>
          </p:cNvSpPr>
          <p:nvPr>
            <p:ph type="body" sz="quarter" idx="31"/>
          </p:nvPr>
        </p:nvSpPr>
        <p:spPr>
          <a:xfrm>
            <a:off x="-2" y="3598443"/>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1" name="Text Placeholder 14">
            <a:extLst>
              <a:ext uri="{FF2B5EF4-FFF2-40B4-BE49-F238E27FC236}">
                <a16:creationId xmlns:a16="http://schemas.microsoft.com/office/drawing/2014/main" id="{2D33E2F4-2980-9C4E-B430-375C841D0BD8}"/>
              </a:ext>
            </a:extLst>
          </p:cNvPr>
          <p:cNvSpPr>
            <a:spLocks noGrp="1"/>
          </p:cNvSpPr>
          <p:nvPr>
            <p:ph type="body" sz="quarter" idx="32"/>
          </p:nvPr>
        </p:nvSpPr>
        <p:spPr>
          <a:xfrm>
            <a:off x="2" y="4181184"/>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2" name="Text Placeholder 14">
            <a:extLst>
              <a:ext uri="{FF2B5EF4-FFF2-40B4-BE49-F238E27FC236}">
                <a16:creationId xmlns:a16="http://schemas.microsoft.com/office/drawing/2014/main" id="{4B3B0B96-BFBD-CD4D-BFDC-1F956006A8B0}"/>
              </a:ext>
            </a:extLst>
          </p:cNvPr>
          <p:cNvSpPr>
            <a:spLocks noGrp="1"/>
          </p:cNvSpPr>
          <p:nvPr>
            <p:ph type="body" sz="quarter" idx="33"/>
          </p:nvPr>
        </p:nvSpPr>
        <p:spPr>
          <a:xfrm>
            <a:off x="2" y="4778612"/>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3" name="Text Placeholder 14">
            <a:extLst>
              <a:ext uri="{FF2B5EF4-FFF2-40B4-BE49-F238E27FC236}">
                <a16:creationId xmlns:a16="http://schemas.microsoft.com/office/drawing/2014/main" id="{33D1B380-6E56-CD45-9B74-D43A4ACDE6C0}"/>
              </a:ext>
            </a:extLst>
          </p:cNvPr>
          <p:cNvSpPr>
            <a:spLocks noGrp="1"/>
          </p:cNvSpPr>
          <p:nvPr>
            <p:ph type="body" sz="quarter" idx="34"/>
          </p:nvPr>
        </p:nvSpPr>
        <p:spPr>
          <a:xfrm>
            <a:off x="2" y="5374432"/>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4" name="Text Placeholder 14">
            <a:extLst>
              <a:ext uri="{FF2B5EF4-FFF2-40B4-BE49-F238E27FC236}">
                <a16:creationId xmlns:a16="http://schemas.microsoft.com/office/drawing/2014/main" id="{B79073A7-C0D3-9A49-8EAB-4FDA7E0C3C49}"/>
              </a:ext>
            </a:extLst>
          </p:cNvPr>
          <p:cNvSpPr>
            <a:spLocks noGrp="1"/>
          </p:cNvSpPr>
          <p:nvPr>
            <p:ph type="body" sz="quarter" idx="35"/>
          </p:nvPr>
        </p:nvSpPr>
        <p:spPr>
          <a:xfrm>
            <a:off x="-2" y="5970842"/>
            <a:ext cx="12192004"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267842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ybersecurit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A1692-E8EB-9B48-A3FF-28A1054689CA}"/>
              </a:ext>
            </a:extLst>
          </p:cNvPr>
          <p:cNvSpPr>
            <a:spLocks noGrp="1"/>
          </p:cNvSpPr>
          <p:nvPr>
            <p:ph type="ctrTitle"/>
          </p:nvPr>
        </p:nvSpPr>
        <p:spPr>
          <a:xfrm>
            <a:off x="0" y="2493817"/>
            <a:ext cx="12192000" cy="1925934"/>
          </a:xfrm>
          <a:prstGeom prst="rect">
            <a:avLst/>
          </a:prstGeom>
        </p:spPr>
        <p:txBody>
          <a:bodyPr lIns="3931920" rIns="182880" anchor="t"/>
          <a:lstStyle>
            <a:lvl1pPr algn="l">
              <a:defRPr sz="36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10F6073-9A75-B144-8D7A-F8B4C7D3D962}"/>
              </a:ext>
            </a:extLst>
          </p:cNvPr>
          <p:cNvSpPr>
            <a:spLocks noGrp="1"/>
          </p:cNvSpPr>
          <p:nvPr>
            <p:ph type="subTitle" idx="1"/>
          </p:nvPr>
        </p:nvSpPr>
        <p:spPr>
          <a:xfrm>
            <a:off x="2175163" y="4696691"/>
            <a:ext cx="10016837" cy="387927"/>
          </a:xfrm>
          <a:prstGeom prst="rect">
            <a:avLst/>
          </a:prstGeom>
        </p:spPr>
        <p:txBody>
          <a:bodyPr rIns="731520" anchor="ctr"/>
          <a:lstStyle>
            <a:lvl1pPr marL="0" indent="0" algn="r">
              <a:buNone/>
              <a:defRPr sz="1800" b="1">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TextBox 6">
            <a:extLst>
              <a:ext uri="{FF2B5EF4-FFF2-40B4-BE49-F238E27FC236}">
                <a16:creationId xmlns:a16="http://schemas.microsoft.com/office/drawing/2014/main" id="{9170742F-CE16-8D45-80EC-0CDAE5627D40}"/>
              </a:ext>
            </a:extLst>
          </p:cNvPr>
          <p:cNvSpPr txBox="1"/>
          <p:nvPr userDrawn="1"/>
        </p:nvSpPr>
        <p:spPr>
          <a:xfrm>
            <a:off x="6539346" y="5361558"/>
            <a:ext cx="3602182" cy="461665"/>
          </a:xfrm>
          <a:prstGeom prst="rect">
            <a:avLst/>
          </a:prstGeom>
          <a:noFill/>
        </p:spPr>
        <p:txBody>
          <a:bodyPr wrap="square" rIns="0" rtlCol="0">
            <a:spAutoFit/>
          </a:bodyPr>
          <a:lstStyle/>
          <a:p>
            <a:pPr lvl="1" algn="r" rtl="0"/>
            <a:r>
              <a:rPr lang="en-US" sz="2400" b="1" i="0" u="none" strike="noStrike" kern="1200" dirty="0">
                <a:solidFill>
                  <a:schemeClr val="bg1"/>
                </a:solidFill>
                <a:effectLst/>
                <a:latin typeface="Arial" panose="020B0604020202020204" pitchFamily="34" charset="0"/>
                <a:ea typeface="+mn-ea"/>
                <a:cs typeface="Arial" panose="020B0604020202020204" pitchFamily="34" charset="0"/>
              </a:rPr>
              <a:t>Cybersecurity</a:t>
            </a:r>
            <a:endParaRPr lang="en-US" sz="2400" b="1" dirty="0">
              <a:solidFill>
                <a:schemeClr val="bg1"/>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438985C-D02A-344B-828D-B3A7C8A6DDF0}"/>
              </a:ext>
            </a:extLst>
          </p:cNvPr>
          <p:cNvPicPr>
            <a:picLocks noChangeAspect="1"/>
          </p:cNvPicPr>
          <p:nvPr userDrawn="1"/>
        </p:nvPicPr>
        <p:blipFill>
          <a:blip r:embed="rId2"/>
          <a:stretch>
            <a:fillRect/>
          </a:stretch>
        </p:blipFill>
        <p:spPr>
          <a:xfrm>
            <a:off x="808823" y="1636855"/>
            <a:ext cx="2973468" cy="2211746"/>
          </a:xfrm>
          <a:prstGeom prst="rect">
            <a:avLst/>
          </a:prstGeom>
        </p:spPr>
      </p:pic>
      <p:sp>
        <p:nvSpPr>
          <p:cNvPr id="9" name="Content Placeholder 15">
            <a:extLst>
              <a:ext uri="{FF2B5EF4-FFF2-40B4-BE49-F238E27FC236}">
                <a16:creationId xmlns:a16="http://schemas.microsoft.com/office/drawing/2014/main" id="{80B78F40-4205-B242-B513-44DACE976137}"/>
              </a:ext>
            </a:extLst>
          </p:cNvPr>
          <p:cNvSpPr>
            <a:spLocks noGrp="1"/>
          </p:cNvSpPr>
          <p:nvPr>
            <p:ph sz="quarter" idx="10"/>
          </p:nvPr>
        </p:nvSpPr>
        <p:spPr>
          <a:xfrm>
            <a:off x="424070" y="5823223"/>
            <a:ext cx="11381534" cy="654050"/>
          </a:xfrm>
          <a:prstGeom prst="rect">
            <a:avLst/>
          </a:prstGeom>
        </p:spPr>
        <p:txBody>
          <a:bodyPr rIns="1645920"/>
          <a:lstStyle>
            <a:lvl1pPr marL="0" indent="0" algn="r">
              <a:buFontTx/>
              <a:buNone/>
              <a:defRPr>
                <a:solidFill>
                  <a:schemeClr val="bg1"/>
                </a:solidFill>
                <a:latin typeface="Arial" panose="020B0604020202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Edit Master text styles</a:t>
            </a:r>
          </a:p>
        </p:txBody>
      </p:sp>
    </p:spTree>
    <p:extLst>
      <p:ext uri="{BB962C8B-B14F-4D97-AF65-F5344CB8AC3E}">
        <p14:creationId xmlns:p14="http://schemas.microsoft.com/office/powerpoint/2010/main" val="28050342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Numbered 1–8 (Green) 1 Line Subhead">
    <p:spTree>
      <p:nvGrpSpPr>
        <p:cNvPr id="1" name=""/>
        <p:cNvGrpSpPr/>
        <p:nvPr/>
      </p:nvGrpSpPr>
      <p:grpSpPr>
        <a:xfrm>
          <a:off x="0" y="0"/>
          <a:ext cx="0" cy="0"/>
          <a:chOff x="0" y="0"/>
          <a:chExt cx="0" cy="0"/>
        </a:xfrm>
      </p:grpSpPr>
      <p:sp>
        <p:nvSpPr>
          <p:cNvPr id="87" name="Rounded Rectangle 86">
            <a:extLst>
              <a:ext uri="{FF2B5EF4-FFF2-40B4-BE49-F238E27FC236}">
                <a16:creationId xmlns:a16="http://schemas.microsoft.com/office/drawing/2014/main" id="{E4C56E41-46E3-1444-8DD0-D0099ECD2012}"/>
              </a:ext>
            </a:extLst>
          </p:cNvPr>
          <p:cNvSpPr/>
          <p:nvPr userDrawn="1"/>
        </p:nvSpPr>
        <p:spPr>
          <a:xfrm>
            <a:off x="1347738" y="5886591"/>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143E2113-D620-AB4D-9619-F59247AC526E}"/>
              </a:ext>
            </a:extLst>
          </p:cNvPr>
          <p:cNvGrpSpPr/>
          <p:nvPr userDrawn="1"/>
        </p:nvGrpSpPr>
        <p:grpSpPr>
          <a:xfrm>
            <a:off x="433470" y="5835734"/>
            <a:ext cx="758824" cy="593182"/>
            <a:chOff x="433470" y="3308337"/>
            <a:chExt cx="758824" cy="593182"/>
          </a:xfrm>
        </p:grpSpPr>
        <p:sp>
          <p:nvSpPr>
            <p:cNvPr id="89" name="Rounded Rectangle 88">
              <a:extLst>
                <a:ext uri="{FF2B5EF4-FFF2-40B4-BE49-F238E27FC236}">
                  <a16:creationId xmlns:a16="http://schemas.microsoft.com/office/drawing/2014/main" id="{81891B07-7B80-9F46-B549-83AB6D72DA26}"/>
                </a:ext>
              </a:extLst>
            </p:cNvPr>
            <p:cNvSpPr/>
            <p:nvPr userDrawn="1"/>
          </p:nvSpPr>
          <p:spPr>
            <a:xfrm>
              <a:off x="433470" y="3336923"/>
              <a:ext cx="688203" cy="540972"/>
            </a:xfrm>
            <a:prstGeom prst="roundRect">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91" name="Triangle 90">
              <a:extLst>
                <a:ext uri="{FF2B5EF4-FFF2-40B4-BE49-F238E27FC236}">
                  <a16:creationId xmlns:a16="http://schemas.microsoft.com/office/drawing/2014/main" id="{E106DD07-BA07-D54E-BD6E-BC1C6898B925}"/>
                </a:ext>
              </a:extLst>
            </p:cNvPr>
            <p:cNvSpPr/>
            <p:nvPr userDrawn="1"/>
          </p:nvSpPr>
          <p:spPr>
            <a:xfrm rot="5400000">
              <a:off x="762543" y="3448143"/>
              <a:ext cx="540972" cy="318531"/>
            </a:xfrm>
            <a:prstGeom prst="triangle">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92" name="Picture 91">
              <a:extLst>
                <a:ext uri="{FF2B5EF4-FFF2-40B4-BE49-F238E27FC236}">
                  <a16:creationId xmlns:a16="http://schemas.microsoft.com/office/drawing/2014/main" id="{B9795A99-D895-7F4A-B8F7-305218EFB052}"/>
                </a:ext>
              </a:extLst>
            </p:cNvPr>
            <p:cNvPicPr>
              <a:picLocks noChangeAspect="1"/>
            </p:cNvPicPr>
            <p:nvPr userDrawn="1"/>
          </p:nvPicPr>
          <p:blipFill>
            <a:blip r:embed="rId2"/>
            <a:stretch>
              <a:fillRect/>
            </a:stretch>
          </p:blipFill>
          <p:spPr>
            <a:xfrm>
              <a:off x="466219" y="3308337"/>
              <a:ext cx="593182" cy="593182"/>
            </a:xfrm>
            <a:prstGeom prst="rect">
              <a:avLst/>
            </a:prstGeom>
          </p:spPr>
        </p:pic>
      </p:grpSp>
      <p:sp>
        <p:nvSpPr>
          <p:cNvPr id="74" name="Rounded Rectangle 73">
            <a:extLst>
              <a:ext uri="{FF2B5EF4-FFF2-40B4-BE49-F238E27FC236}">
                <a16:creationId xmlns:a16="http://schemas.microsoft.com/office/drawing/2014/main" id="{61547387-C0C7-2B4A-9883-C2C6124D346F}"/>
              </a:ext>
            </a:extLst>
          </p:cNvPr>
          <p:cNvSpPr/>
          <p:nvPr userDrawn="1"/>
        </p:nvSpPr>
        <p:spPr>
          <a:xfrm>
            <a:off x="1347738" y="4619132"/>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74">
            <a:extLst>
              <a:ext uri="{FF2B5EF4-FFF2-40B4-BE49-F238E27FC236}">
                <a16:creationId xmlns:a16="http://schemas.microsoft.com/office/drawing/2014/main" id="{7F37EF07-E9C7-1141-8AE1-E1D1C83182BE}"/>
              </a:ext>
            </a:extLst>
          </p:cNvPr>
          <p:cNvSpPr/>
          <p:nvPr userDrawn="1"/>
        </p:nvSpPr>
        <p:spPr>
          <a:xfrm>
            <a:off x="433470" y="4596861"/>
            <a:ext cx="688203" cy="540972"/>
          </a:xfrm>
          <a:prstGeom prst="roundRect">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76" name="Triangle 75">
            <a:extLst>
              <a:ext uri="{FF2B5EF4-FFF2-40B4-BE49-F238E27FC236}">
                <a16:creationId xmlns:a16="http://schemas.microsoft.com/office/drawing/2014/main" id="{5E7E7E30-A53A-BB40-BCC8-FDB3F2B8EAEB}"/>
              </a:ext>
            </a:extLst>
          </p:cNvPr>
          <p:cNvSpPr/>
          <p:nvPr userDrawn="1"/>
        </p:nvSpPr>
        <p:spPr>
          <a:xfrm rot="5400000">
            <a:off x="762543" y="4708081"/>
            <a:ext cx="540972" cy="318531"/>
          </a:xfrm>
          <a:prstGeom prst="triangle">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77" name="Picture 76">
            <a:extLst>
              <a:ext uri="{FF2B5EF4-FFF2-40B4-BE49-F238E27FC236}">
                <a16:creationId xmlns:a16="http://schemas.microsoft.com/office/drawing/2014/main" id="{C30D2D81-FFA3-3044-9F66-B06F033582A7}"/>
              </a:ext>
            </a:extLst>
          </p:cNvPr>
          <p:cNvPicPr>
            <a:picLocks noChangeAspect="1"/>
          </p:cNvPicPr>
          <p:nvPr userDrawn="1"/>
        </p:nvPicPr>
        <p:blipFill>
          <a:blip r:embed="rId3"/>
          <a:stretch>
            <a:fillRect/>
          </a:stretch>
        </p:blipFill>
        <p:spPr>
          <a:xfrm>
            <a:off x="473619" y="4568360"/>
            <a:ext cx="593182" cy="593182"/>
          </a:xfrm>
          <a:prstGeom prst="rect">
            <a:avLst/>
          </a:prstGeom>
        </p:spPr>
      </p:pic>
      <p:sp>
        <p:nvSpPr>
          <p:cNvPr id="79" name="Rounded Rectangle 78">
            <a:extLst>
              <a:ext uri="{FF2B5EF4-FFF2-40B4-BE49-F238E27FC236}">
                <a16:creationId xmlns:a16="http://schemas.microsoft.com/office/drawing/2014/main" id="{AEB60FA1-C896-3145-B622-82E7404783F2}"/>
              </a:ext>
            </a:extLst>
          </p:cNvPr>
          <p:cNvSpPr/>
          <p:nvPr userDrawn="1"/>
        </p:nvSpPr>
        <p:spPr>
          <a:xfrm>
            <a:off x="1347738" y="5249004"/>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738447E-2BBA-BE46-9750-9C0F9BDBD4F1}"/>
              </a:ext>
            </a:extLst>
          </p:cNvPr>
          <p:cNvGrpSpPr/>
          <p:nvPr userDrawn="1"/>
        </p:nvGrpSpPr>
        <p:grpSpPr>
          <a:xfrm>
            <a:off x="433470" y="5189000"/>
            <a:ext cx="758824" cy="593182"/>
            <a:chOff x="433470" y="2673056"/>
            <a:chExt cx="758824" cy="593182"/>
          </a:xfrm>
        </p:grpSpPr>
        <p:sp>
          <p:nvSpPr>
            <p:cNvPr id="81" name="Rounded Rectangle 80">
              <a:extLst>
                <a:ext uri="{FF2B5EF4-FFF2-40B4-BE49-F238E27FC236}">
                  <a16:creationId xmlns:a16="http://schemas.microsoft.com/office/drawing/2014/main" id="{37FA7E6A-2201-B745-AFDD-C00917A905E6}"/>
                </a:ext>
              </a:extLst>
            </p:cNvPr>
            <p:cNvSpPr/>
            <p:nvPr userDrawn="1"/>
          </p:nvSpPr>
          <p:spPr>
            <a:xfrm>
              <a:off x="433470" y="2710789"/>
              <a:ext cx="688203" cy="540972"/>
            </a:xfrm>
            <a:prstGeom prst="roundRect">
              <a:avLst/>
            </a:prstGeom>
            <a:solidFill>
              <a:srgbClr val="3CA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82" name="Triangle 81">
              <a:extLst>
                <a:ext uri="{FF2B5EF4-FFF2-40B4-BE49-F238E27FC236}">
                  <a16:creationId xmlns:a16="http://schemas.microsoft.com/office/drawing/2014/main" id="{475A71DD-01E9-EA49-ABB2-954C99A672C1}"/>
                </a:ext>
              </a:extLst>
            </p:cNvPr>
            <p:cNvSpPr/>
            <p:nvPr userDrawn="1"/>
          </p:nvSpPr>
          <p:spPr>
            <a:xfrm rot="5400000">
              <a:off x="762543" y="2822009"/>
              <a:ext cx="540972" cy="318531"/>
            </a:xfrm>
            <a:prstGeom prst="triangle">
              <a:avLst/>
            </a:prstGeom>
            <a:solidFill>
              <a:srgbClr val="3CA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83" name="Picture 82">
              <a:extLst>
                <a:ext uri="{FF2B5EF4-FFF2-40B4-BE49-F238E27FC236}">
                  <a16:creationId xmlns:a16="http://schemas.microsoft.com/office/drawing/2014/main" id="{F8060CC3-85E8-8949-AAED-60438333A9AF}"/>
                </a:ext>
              </a:extLst>
            </p:cNvPr>
            <p:cNvPicPr>
              <a:picLocks noChangeAspect="1"/>
            </p:cNvPicPr>
            <p:nvPr userDrawn="1"/>
          </p:nvPicPr>
          <p:blipFill>
            <a:blip r:embed="rId4"/>
            <a:stretch>
              <a:fillRect/>
            </a:stretch>
          </p:blipFill>
          <p:spPr>
            <a:xfrm>
              <a:off x="478510" y="2673056"/>
              <a:ext cx="593182" cy="593182"/>
            </a:xfrm>
            <a:prstGeom prst="rect">
              <a:avLst/>
            </a:prstGeom>
          </p:spPr>
        </p:pic>
      </p:grpSp>
      <p:grpSp>
        <p:nvGrpSpPr>
          <p:cNvPr id="8" name="Group 7">
            <a:extLst>
              <a:ext uri="{FF2B5EF4-FFF2-40B4-BE49-F238E27FC236}">
                <a16:creationId xmlns:a16="http://schemas.microsoft.com/office/drawing/2014/main" id="{B6BA6CE5-B49E-824E-9D66-1F8E8ED4C7DE}"/>
              </a:ext>
            </a:extLst>
          </p:cNvPr>
          <p:cNvGrpSpPr/>
          <p:nvPr userDrawn="1"/>
        </p:nvGrpSpPr>
        <p:grpSpPr>
          <a:xfrm>
            <a:off x="433470" y="3969637"/>
            <a:ext cx="11372276" cy="543991"/>
            <a:chOff x="433470" y="3969637"/>
            <a:chExt cx="11372276" cy="543991"/>
          </a:xfrm>
        </p:grpSpPr>
        <p:sp>
          <p:nvSpPr>
            <p:cNvPr id="69" name="Triangle 68">
              <a:extLst>
                <a:ext uri="{FF2B5EF4-FFF2-40B4-BE49-F238E27FC236}">
                  <a16:creationId xmlns:a16="http://schemas.microsoft.com/office/drawing/2014/main" id="{B6DD799F-9485-9649-9DB0-CB22D51D2B5A}"/>
                </a:ext>
              </a:extLst>
            </p:cNvPr>
            <p:cNvSpPr/>
            <p:nvPr userDrawn="1"/>
          </p:nvSpPr>
          <p:spPr>
            <a:xfrm rot="5400000">
              <a:off x="762543" y="4080857"/>
              <a:ext cx="540972" cy="318531"/>
            </a:xfrm>
            <a:prstGeom prst="triangle">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70" name="Rounded Rectangle 69">
              <a:extLst>
                <a:ext uri="{FF2B5EF4-FFF2-40B4-BE49-F238E27FC236}">
                  <a16:creationId xmlns:a16="http://schemas.microsoft.com/office/drawing/2014/main" id="{84630D7B-CD0A-0C4B-A597-D4A8938E7AA7}"/>
                </a:ext>
              </a:extLst>
            </p:cNvPr>
            <p:cNvSpPr/>
            <p:nvPr userDrawn="1"/>
          </p:nvSpPr>
          <p:spPr>
            <a:xfrm>
              <a:off x="1347738" y="3991908"/>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a:extLst>
                <a:ext uri="{FF2B5EF4-FFF2-40B4-BE49-F238E27FC236}">
                  <a16:creationId xmlns:a16="http://schemas.microsoft.com/office/drawing/2014/main" id="{5AE41B08-E24F-944F-8E18-CE367B3A776A}"/>
                </a:ext>
              </a:extLst>
            </p:cNvPr>
            <p:cNvSpPr/>
            <p:nvPr userDrawn="1"/>
          </p:nvSpPr>
          <p:spPr>
            <a:xfrm>
              <a:off x="433470" y="3969637"/>
              <a:ext cx="688203" cy="540972"/>
            </a:xfrm>
            <a:prstGeom prst="roundRect">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72" name="Picture 71">
            <a:extLst>
              <a:ext uri="{FF2B5EF4-FFF2-40B4-BE49-F238E27FC236}">
                <a16:creationId xmlns:a16="http://schemas.microsoft.com/office/drawing/2014/main" id="{67ABF20F-3B42-6340-9C2A-9BF79046A861}"/>
              </a:ext>
            </a:extLst>
          </p:cNvPr>
          <p:cNvPicPr>
            <a:picLocks noChangeAspect="1"/>
          </p:cNvPicPr>
          <p:nvPr userDrawn="1"/>
        </p:nvPicPr>
        <p:blipFill>
          <a:blip r:embed="rId5"/>
          <a:stretch>
            <a:fillRect/>
          </a:stretch>
        </p:blipFill>
        <p:spPr>
          <a:xfrm>
            <a:off x="473619" y="3943618"/>
            <a:ext cx="593182" cy="593182"/>
          </a:xfrm>
          <a:prstGeom prst="rect">
            <a:avLst/>
          </a:prstGeom>
        </p:spPr>
      </p:pic>
      <p:sp>
        <p:nvSpPr>
          <p:cNvPr id="11" name="Slide Number Placeholder 11">
            <a:extLst>
              <a:ext uri="{FF2B5EF4-FFF2-40B4-BE49-F238E27FC236}">
                <a16:creationId xmlns:a16="http://schemas.microsoft.com/office/drawing/2014/main" id="{10A1C22F-279D-2B41-9006-3BF0B90449D5}"/>
              </a:ext>
            </a:extLst>
          </p:cNvPr>
          <p:cNvSpPr>
            <a:spLocks noGrp="1"/>
          </p:cNvSpPr>
          <p:nvPr userDrawn="1">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userDrawn="1">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940454E8-F734-BD40-A202-EB5600EDF13C}"/>
              </a:ext>
            </a:extLst>
          </p:cNvPr>
          <p:cNvSpPr>
            <a:spLocks noGrp="1"/>
          </p:cNvSpPr>
          <p:nvPr userDrawn="1">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BB0BB071-5269-5640-B070-89FF0B03A4B9}"/>
              </a:ext>
            </a:extLst>
          </p:cNvPr>
          <p:cNvSpPr>
            <a:spLocks noGrp="1"/>
          </p:cNvSpPr>
          <p:nvPr userDrawn="1">
            <p:ph type="subTitle" idx="19"/>
          </p:nvPr>
        </p:nvSpPr>
        <p:spPr>
          <a:xfrm>
            <a:off x="0" y="907537"/>
            <a:ext cx="12192000" cy="499969"/>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20" name="Group 19">
            <a:extLst>
              <a:ext uri="{FF2B5EF4-FFF2-40B4-BE49-F238E27FC236}">
                <a16:creationId xmlns:a16="http://schemas.microsoft.com/office/drawing/2014/main" id="{8A58EA54-6D16-9541-9FE8-934F771D5CDA}"/>
              </a:ext>
            </a:extLst>
          </p:cNvPr>
          <p:cNvGrpSpPr/>
          <p:nvPr userDrawn="1"/>
        </p:nvGrpSpPr>
        <p:grpSpPr>
          <a:xfrm>
            <a:off x="433470" y="2052416"/>
            <a:ext cx="11372276" cy="593182"/>
            <a:chOff x="433470" y="2052416"/>
            <a:chExt cx="11372276" cy="593182"/>
          </a:xfrm>
        </p:grpSpPr>
        <p:sp>
          <p:nvSpPr>
            <p:cNvPr id="50" name="Rounded Rectangle 49">
              <a:extLst>
                <a:ext uri="{FF2B5EF4-FFF2-40B4-BE49-F238E27FC236}">
                  <a16:creationId xmlns:a16="http://schemas.microsoft.com/office/drawing/2014/main" id="{14E992BF-E637-D247-8067-3715A0D6F7D3}"/>
                </a:ext>
              </a:extLst>
            </p:cNvPr>
            <p:cNvSpPr/>
            <p:nvPr userDrawn="1"/>
          </p:nvSpPr>
          <p:spPr>
            <a:xfrm>
              <a:off x="1347738" y="2103188"/>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893892E4-BA8D-7C46-A6FD-2BCE8DA1AC5A}"/>
                </a:ext>
              </a:extLst>
            </p:cNvPr>
            <p:cNvSpPr/>
            <p:nvPr userDrawn="1"/>
          </p:nvSpPr>
          <p:spPr>
            <a:xfrm>
              <a:off x="433470" y="2080917"/>
              <a:ext cx="688203" cy="540972"/>
            </a:xfrm>
            <a:prstGeom prst="roundRect">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2" name="Triangle 51">
              <a:extLst>
                <a:ext uri="{FF2B5EF4-FFF2-40B4-BE49-F238E27FC236}">
                  <a16:creationId xmlns:a16="http://schemas.microsoft.com/office/drawing/2014/main" id="{99887789-8D58-F843-8342-FB6E22F3BB6A}"/>
                </a:ext>
              </a:extLst>
            </p:cNvPr>
            <p:cNvSpPr/>
            <p:nvPr userDrawn="1"/>
          </p:nvSpPr>
          <p:spPr>
            <a:xfrm rot="5400000">
              <a:off x="762543" y="2192137"/>
              <a:ext cx="540972" cy="318531"/>
            </a:xfrm>
            <a:prstGeom prst="triangle">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53" name="Picture 52">
              <a:extLst>
                <a:ext uri="{FF2B5EF4-FFF2-40B4-BE49-F238E27FC236}">
                  <a16:creationId xmlns:a16="http://schemas.microsoft.com/office/drawing/2014/main" id="{702662FE-1AB9-5E44-A1AE-4340ADD4D26A}"/>
                </a:ext>
              </a:extLst>
            </p:cNvPr>
            <p:cNvPicPr>
              <a:picLocks noChangeAspect="1"/>
            </p:cNvPicPr>
            <p:nvPr userDrawn="1"/>
          </p:nvPicPr>
          <p:blipFill>
            <a:blip r:embed="rId6"/>
            <a:stretch>
              <a:fillRect/>
            </a:stretch>
          </p:blipFill>
          <p:spPr>
            <a:xfrm>
              <a:off x="473619" y="2052416"/>
              <a:ext cx="593182" cy="593182"/>
            </a:xfrm>
            <a:prstGeom prst="rect">
              <a:avLst/>
            </a:prstGeom>
          </p:spPr>
        </p:pic>
      </p:grpSp>
      <p:grpSp>
        <p:nvGrpSpPr>
          <p:cNvPr id="5" name="Group 4">
            <a:extLst>
              <a:ext uri="{FF2B5EF4-FFF2-40B4-BE49-F238E27FC236}">
                <a16:creationId xmlns:a16="http://schemas.microsoft.com/office/drawing/2014/main" id="{CAF5D6B9-57D4-3F4F-B37E-91BF711EB2D2}"/>
              </a:ext>
            </a:extLst>
          </p:cNvPr>
          <p:cNvGrpSpPr/>
          <p:nvPr userDrawn="1"/>
        </p:nvGrpSpPr>
        <p:grpSpPr>
          <a:xfrm>
            <a:off x="433470" y="1428764"/>
            <a:ext cx="11372276" cy="593182"/>
            <a:chOff x="433470" y="1428764"/>
            <a:chExt cx="11372276" cy="593182"/>
          </a:xfrm>
        </p:grpSpPr>
        <p:sp>
          <p:nvSpPr>
            <p:cNvPr id="3" name="Triangle 2">
              <a:extLst>
                <a:ext uri="{FF2B5EF4-FFF2-40B4-BE49-F238E27FC236}">
                  <a16:creationId xmlns:a16="http://schemas.microsoft.com/office/drawing/2014/main" id="{04DCD9BB-F198-E445-953A-664ED4C94743}"/>
                </a:ext>
              </a:extLst>
            </p:cNvPr>
            <p:cNvSpPr/>
            <p:nvPr userDrawn="1"/>
          </p:nvSpPr>
          <p:spPr>
            <a:xfrm rot="5400000">
              <a:off x="762543" y="1566003"/>
              <a:ext cx="540972" cy="318531"/>
            </a:xfrm>
            <a:prstGeom prst="triangle">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25" name="Rounded Rectangle 24">
              <a:extLst>
                <a:ext uri="{FF2B5EF4-FFF2-40B4-BE49-F238E27FC236}">
                  <a16:creationId xmlns:a16="http://schemas.microsoft.com/office/drawing/2014/main" id="{3967104F-9567-8441-A8DD-D8DE67C5D45E}"/>
                </a:ext>
              </a:extLst>
            </p:cNvPr>
            <p:cNvSpPr/>
            <p:nvPr userDrawn="1"/>
          </p:nvSpPr>
          <p:spPr>
            <a:xfrm>
              <a:off x="1347738" y="1477054"/>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E152BC78-432D-034A-BDA5-DAB6F70360EC}"/>
                </a:ext>
              </a:extLst>
            </p:cNvPr>
            <p:cNvSpPr/>
            <p:nvPr userDrawn="1"/>
          </p:nvSpPr>
          <p:spPr>
            <a:xfrm>
              <a:off x="433470" y="1454783"/>
              <a:ext cx="688203" cy="540972"/>
            </a:xfrm>
            <a:prstGeom prst="roundRect">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1" name="Picture 130">
              <a:extLst>
                <a:ext uri="{FF2B5EF4-FFF2-40B4-BE49-F238E27FC236}">
                  <a16:creationId xmlns:a16="http://schemas.microsoft.com/office/drawing/2014/main" id="{705F3A03-ECD5-354F-A468-1C7D931046FA}"/>
                </a:ext>
              </a:extLst>
            </p:cNvPr>
            <p:cNvPicPr>
              <a:picLocks noChangeAspect="1"/>
            </p:cNvPicPr>
            <p:nvPr userDrawn="1"/>
          </p:nvPicPr>
          <p:blipFill>
            <a:blip r:embed="rId7"/>
            <a:stretch>
              <a:fillRect/>
            </a:stretch>
          </p:blipFill>
          <p:spPr>
            <a:xfrm>
              <a:off x="511719" y="1428764"/>
              <a:ext cx="593182" cy="593182"/>
            </a:xfrm>
            <a:prstGeom prst="rect">
              <a:avLst/>
            </a:prstGeom>
          </p:spPr>
        </p:pic>
      </p:grpSp>
      <p:grpSp>
        <p:nvGrpSpPr>
          <p:cNvPr id="22" name="Group 21">
            <a:extLst>
              <a:ext uri="{FF2B5EF4-FFF2-40B4-BE49-F238E27FC236}">
                <a16:creationId xmlns:a16="http://schemas.microsoft.com/office/drawing/2014/main" id="{BF5979FF-33C6-A24F-BD9B-AA1A4E86CBFF}"/>
              </a:ext>
            </a:extLst>
          </p:cNvPr>
          <p:cNvGrpSpPr/>
          <p:nvPr userDrawn="1"/>
        </p:nvGrpSpPr>
        <p:grpSpPr>
          <a:xfrm>
            <a:off x="433470" y="2673056"/>
            <a:ext cx="11372276" cy="593182"/>
            <a:chOff x="433470" y="2673056"/>
            <a:chExt cx="11372276" cy="593182"/>
          </a:xfrm>
        </p:grpSpPr>
        <p:sp>
          <p:nvSpPr>
            <p:cNvPr id="55" name="Rounded Rectangle 54">
              <a:extLst>
                <a:ext uri="{FF2B5EF4-FFF2-40B4-BE49-F238E27FC236}">
                  <a16:creationId xmlns:a16="http://schemas.microsoft.com/office/drawing/2014/main" id="{C550C9F4-93A7-AB4E-A14D-3A9A1D1335E3}"/>
                </a:ext>
              </a:extLst>
            </p:cNvPr>
            <p:cNvSpPr/>
            <p:nvPr userDrawn="1"/>
          </p:nvSpPr>
          <p:spPr>
            <a:xfrm>
              <a:off x="1347738" y="2733060"/>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C23A78D5-78BD-8246-9DB4-F0E64C9525F4}"/>
                </a:ext>
              </a:extLst>
            </p:cNvPr>
            <p:cNvGrpSpPr/>
            <p:nvPr userDrawn="1"/>
          </p:nvGrpSpPr>
          <p:grpSpPr>
            <a:xfrm>
              <a:off x="433470" y="2673056"/>
              <a:ext cx="758824" cy="593182"/>
              <a:chOff x="433470" y="2673056"/>
              <a:chExt cx="758824" cy="593182"/>
            </a:xfrm>
          </p:grpSpPr>
          <p:sp>
            <p:nvSpPr>
              <p:cNvPr id="56" name="Rounded Rectangle 55">
                <a:extLst>
                  <a:ext uri="{FF2B5EF4-FFF2-40B4-BE49-F238E27FC236}">
                    <a16:creationId xmlns:a16="http://schemas.microsoft.com/office/drawing/2014/main" id="{2690A374-AB9B-C143-8F58-DEF98F333C23}"/>
                  </a:ext>
                </a:extLst>
              </p:cNvPr>
              <p:cNvSpPr/>
              <p:nvPr userDrawn="1"/>
            </p:nvSpPr>
            <p:spPr>
              <a:xfrm>
                <a:off x="433470" y="2710789"/>
                <a:ext cx="688203" cy="540972"/>
              </a:xfrm>
              <a:prstGeom prst="roundRect">
                <a:avLst/>
              </a:prstGeom>
              <a:solidFill>
                <a:srgbClr val="3CA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7" name="Triangle 56">
                <a:extLst>
                  <a:ext uri="{FF2B5EF4-FFF2-40B4-BE49-F238E27FC236}">
                    <a16:creationId xmlns:a16="http://schemas.microsoft.com/office/drawing/2014/main" id="{F0453CD4-2EFA-CC4C-93D7-CB7D9D81AC2A}"/>
                  </a:ext>
                </a:extLst>
              </p:cNvPr>
              <p:cNvSpPr/>
              <p:nvPr userDrawn="1"/>
            </p:nvSpPr>
            <p:spPr>
              <a:xfrm rot="5400000">
                <a:off x="762543" y="2822009"/>
                <a:ext cx="540972" cy="318531"/>
              </a:xfrm>
              <a:prstGeom prst="triangle">
                <a:avLst/>
              </a:prstGeom>
              <a:solidFill>
                <a:srgbClr val="3CA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2" name="Picture 131">
                <a:extLst>
                  <a:ext uri="{FF2B5EF4-FFF2-40B4-BE49-F238E27FC236}">
                    <a16:creationId xmlns:a16="http://schemas.microsoft.com/office/drawing/2014/main" id="{3090F85D-D7F5-0D4C-A3D7-557E9D4ABCA4}"/>
                  </a:ext>
                </a:extLst>
              </p:cNvPr>
              <p:cNvPicPr>
                <a:picLocks noChangeAspect="1"/>
              </p:cNvPicPr>
              <p:nvPr userDrawn="1"/>
            </p:nvPicPr>
            <p:blipFill>
              <a:blip r:embed="rId8"/>
              <a:stretch>
                <a:fillRect/>
              </a:stretch>
            </p:blipFill>
            <p:spPr>
              <a:xfrm>
                <a:off x="478510" y="2673056"/>
                <a:ext cx="593182" cy="593182"/>
              </a:xfrm>
              <a:prstGeom prst="rect">
                <a:avLst/>
              </a:prstGeom>
            </p:spPr>
          </p:pic>
        </p:grpSp>
      </p:grpSp>
      <p:grpSp>
        <p:nvGrpSpPr>
          <p:cNvPr id="24" name="Group 23">
            <a:extLst>
              <a:ext uri="{FF2B5EF4-FFF2-40B4-BE49-F238E27FC236}">
                <a16:creationId xmlns:a16="http://schemas.microsoft.com/office/drawing/2014/main" id="{0EA2D631-2BCD-1A45-9066-6437681868DF}"/>
              </a:ext>
            </a:extLst>
          </p:cNvPr>
          <p:cNvGrpSpPr/>
          <p:nvPr userDrawn="1"/>
        </p:nvGrpSpPr>
        <p:grpSpPr>
          <a:xfrm>
            <a:off x="433470" y="3308337"/>
            <a:ext cx="11372276" cy="593182"/>
            <a:chOff x="433470" y="3308337"/>
            <a:chExt cx="11372276" cy="593182"/>
          </a:xfrm>
        </p:grpSpPr>
        <p:sp>
          <p:nvSpPr>
            <p:cNvPr id="59" name="Rounded Rectangle 58">
              <a:extLst>
                <a:ext uri="{FF2B5EF4-FFF2-40B4-BE49-F238E27FC236}">
                  <a16:creationId xmlns:a16="http://schemas.microsoft.com/office/drawing/2014/main" id="{85D01222-FCDE-5E4A-B06A-738F69E10597}"/>
                </a:ext>
              </a:extLst>
            </p:cNvPr>
            <p:cNvSpPr/>
            <p:nvPr userDrawn="1"/>
          </p:nvSpPr>
          <p:spPr>
            <a:xfrm>
              <a:off x="1347738" y="3359194"/>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B0B607C-059F-AA4C-8076-2AF9B42BCD6D}"/>
                </a:ext>
              </a:extLst>
            </p:cNvPr>
            <p:cNvGrpSpPr/>
            <p:nvPr userDrawn="1"/>
          </p:nvGrpSpPr>
          <p:grpSpPr>
            <a:xfrm>
              <a:off x="433470" y="3308337"/>
              <a:ext cx="758824" cy="593182"/>
              <a:chOff x="433470" y="3308337"/>
              <a:chExt cx="758824" cy="593182"/>
            </a:xfrm>
          </p:grpSpPr>
          <p:sp>
            <p:nvSpPr>
              <p:cNvPr id="60" name="Rounded Rectangle 59">
                <a:extLst>
                  <a:ext uri="{FF2B5EF4-FFF2-40B4-BE49-F238E27FC236}">
                    <a16:creationId xmlns:a16="http://schemas.microsoft.com/office/drawing/2014/main" id="{2D76ECE0-E227-B247-A852-883CB992AA3B}"/>
                  </a:ext>
                </a:extLst>
              </p:cNvPr>
              <p:cNvSpPr/>
              <p:nvPr userDrawn="1"/>
            </p:nvSpPr>
            <p:spPr>
              <a:xfrm>
                <a:off x="433470" y="3336923"/>
                <a:ext cx="688203" cy="540972"/>
              </a:xfrm>
              <a:prstGeom prst="roundRect">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61" name="Triangle 60">
                <a:extLst>
                  <a:ext uri="{FF2B5EF4-FFF2-40B4-BE49-F238E27FC236}">
                    <a16:creationId xmlns:a16="http://schemas.microsoft.com/office/drawing/2014/main" id="{E8CD75C6-5876-C845-A0D1-5891AE04D10E}"/>
                  </a:ext>
                </a:extLst>
              </p:cNvPr>
              <p:cNvSpPr/>
              <p:nvPr userDrawn="1"/>
            </p:nvSpPr>
            <p:spPr>
              <a:xfrm rot="5400000">
                <a:off x="762543" y="3448143"/>
                <a:ext cx="540972" cy="318531"/>
              </a:xfrm>
              <a:prstGeom prst="triangle">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3" name="Picture 132">
                <a:extLst>
                  <a:ext uri="{FF2B5EF4-FFF2-40B4-BE49-F238E27FC236}">
                    <a16:creationId xmlns:a16="http://schemas.microsoft.com/office/drawing/2014/main" id="{FA24481B-E774-DA42-9A86-356772355331}"/>
                  </a:ext>
                </a:extLst>
              </p:cNvPr>
              <p:cNvPicPr>
                <a:picLocks noChangeAspect="1"/>
              </p:cNvPicPr>
              <p:nvPr userDrawn="1"/>
            </p:nvPicPr>
            <p:blipFill>
              <a:blip r:embed="rId9"/>
              <a:stretch>
                <a:fillRect/>
              </a:stretch>
            </p:blipFill>
            <p:spPr>
              <a:xfrm>
                <a:off x="466219" y="3308337"/>
                <a:ext cx="593182" cy="593182"/>
              </a:xfrm>
              <a:prstGeom prst="rect">
                <a:avLst/>
              </a:prstGeom>
            </p:spPr>
          </p:pic>
        </p:grpSp>
      </p:grpSp>
      <p:sp>
        <p:nvSpPr>
          <p:cNvPr id="95" name="Text Placeholder 14">
            <a:extLst>
              <a:ext uri="{FF2B5EF4-FFF2-40B4-BE49-F238E27FC236}">
                <a16:creationId xmlns:a16="http://schemas.microsoft.com/office/drawing/2014/main" id="{B0626BFE-D45F-6D4A-9028-CF6404EC41C2}"/>
              </a:ext>
            </a:extLst>
          </p:cNvPr>
          <p:cNvSpPr>
            <a:spLocks noGrp="1"/>
          </p:cNvSpPr>
          <p:nvPr userDrawn="1">
            <p:ph type="body" sz="quarter" idx="28"/>
          </p:nvPr>
        </p:nvSpPr>
        <p:spPr>
          <a:xfrm>
            <a:off x="-2" y="1479337"/>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3" name="Text Placeholder 14">
            <a:extLst>
              <a:ext uri="{FF2B5EF4-FFF2-40B4-BE49-F238E27FC236}">
                <a16:creationId xmlns:a16="http://schemas.microsoft.com/office/drawing/2014/main" id="{F56D6084-524F-CA4E-8DD7-526BF9943BBF}"/>
              </a:ext>
            </a:extLst>
          </p:cNvPr>
          <p:cNvSpPr>
            <a:spLocks noGrp="1"/>
          </p:cNvSpPr>
          <p:nvPr>
            <p:ph type="body" sz="quarter" idx="29"/>
          </p:nvPr>
        </p:nvSpPr>
        <p:spPr>
          <a:xfrm>
            <a:off x="-2" y="2101941"/>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4" name="Text Placeholder 14">
            <a:extLst>
              <a:ext uri="{FF2B5EF4-FFF2-40B4-BE49-F238E27FC236}">
                <a16:creationId xmlns:a16="http://schemas.microsoft.com/office/drawing/2014/main" id="{12D14DEB-B4A3-A646-942D-DADCCBFE65D0}"/>
              </a:ext>
            </a:extLst>
          </p:cNvPr>
          <p:cNvSpPr>
            <a:spLocks noGrp="1"/>
          </p:cNvSpPr>
          <p:nvPr>
            <p:ph type="body" sz="quarter" idx="30"/>
          </p:nvPr>
        </p:nvSpPr>
        <p:spPr>
          <a:xfrm>
            <a:off x="-2" y="2725996"/>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7" name="Text Placeholder 14">
            <a:extLst>
              <a:ext uri="{FF2B5EF4-FFF2-40B4-BE49-F238E27FC236}">
                <a16:creationId xmlns:a16="http://schemas.microsoft.com/office/drawing/2014/main" id="{8A566273-CFF7-9A41-ADDD-DE16A4E9AA0C}"/>
              </a:ext>
            </a:extLst>
          </p:cNvPr>
          <p:cNvSpPr>
            <a:spLocks noGrp="1"/>
          </p:cNvSpPr>
          <p:nvPr>
            <p:ph type="body" sz="quarter" idx="31"/>
          </p:nvPr>
        </p:nvSpPr>
        <p:spPr>
          <a:xfrm>
            <a:off x="-2" y="3360916"/>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8" name="Text Placeholder 14">
            <a:extLst>
              <a:ext uri="{FF2B5EF4-FFF2-40B4-BE49-F238E27FC236}">
                <a16:creationId xmlns:a16="http://schemas.microsoft.com/office/drawing/2014/main" id="{57BBEF61-45A5-8846-BBCC-EFC9DB88E2A6}"/>
              </a:ext>
            </a:extLst>
          </p:cNvPr>
          <p:cNvSpPr>
            <a:spLocks noGrp="1"/>
          </p:cNvSpPr>
          <p:nvPr>
            <p:ph type="body" sz="quarter" idx="32"/>
          </p:nvPr>
        </p:nvSpPr>
        <p:spPr>
          <a:xfrm>
            <a:off x="-2" y="4004139"/>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9" name="Text Placeholder 14">
            <a:extLst>
              <a:ext uri="{FF2B5EF4-FFF2-40B4-BE49-F238E27FC236}">
                <a16:creationId xmlns:a16="http://schemas.microsoft.com/office/drawing/2014/main" id="{3E009313-A6B0-DC44-8539-9281AF620DA4}"/>
              </a:ext>
            </a:extLst>
          </p:cNvPr>
          <p:cNvSpPr>
            <a:spLocks noGrp="1"/>
          </p:cNvSpPr>
          <p:nvPr>
            <p:ph type="body" sz="quarter" idx="33"/>
          </p:nvPr>
        </p:nvSpPr>
        <p:spPr>
          <a:xfrm>
            <a:off x="-2" y="4626743"/>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00" name="Text Placeholder 14">
            <a:extLst>
              <a:ext uri="{FF2B5EF4-FFF2-40B4-BE49-F238E27FC236}">
                <a16:creationId xmlns:a16="http://schemas.microsoft.com/office/drawing/2014/main" id="{40513263-3789-0F41-8338-252C62CB2BCC}"/>
              </a:ext>
            </a:extLst>
          </p:cNvPr>
          <p:cNvSpPr>
            <a:spLocks noGrp="1"/>
          </p:cNvSpPr>
          <p:nvPr>
            <p:ph type="body" sz="quarter" idx="34"/>
          </p:nvPr>
        </p:nvSpPr>
        <p:spPr>
          <a:xfrm>
            <a:off x="-2" y="5250798"/>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01" name="Text Placeholder 14">
            <a:extLst>
              <a:ext uri="{FF2B5EF4-FFF2-40B4-BE49-F238E27FC236}">
                <a16:creationId xmlns:a16="http://schemas.microsoft.com/office/drawing/2014/main" id="{7B2AE983-C576-8747-BDC0-208453B1D5E7}"/>
              </a:ext>
            </a:extLst>
          </p:cNvPr>
          <p:cNvSpPr>
            <a:spLocks noGrp="1"/>
          </p:cNvSpPr>
          <p:nvPr>
            <p:ph type="body" sz="quarter" idx="35"/>
          </p:nvPr>
        </p:nvSpPr>
        <p:spPr>
          <a:xfrm>
            <a:off x="-2" y="5885718"/>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19186138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Numbered 1–8 (Green) 2 Line Subhea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4A2684F-9A87-1A42-B428-ABB84FAD0A81}"/>
              </a:ext>
            </a:extLst>
          </p:cNvPr>
          <p:cNvGrpSpPr/>
          <p:nvPr userDrawn="1"/>
        </p:nvGrpSpPr>
        <p:grpSpPr>
          <a:xfrm>
            <a:off x="433470" y="5899234"/>
            <a:ext cx="11372276" cy="593182"/>
            <a:chOff x="433470" y="5835734"/>
            <a:chExt cx="11372276" cy="593182"/>
          </a:xfrm>
        </p:grpSpPr>
        <p:sp>
          <p:nvSpPr>
            <p:cNvPr id="87" name="Rounded Rectangle 86">
              <a:extLst>
                <a:ext uri="{FF2B5EF4-FFF2-40B4-BE49-F238E27FC236}">
                  <a16:creationId xmlns:a16="http://schemas.microsoft.com/office/drawing/2014/main" id="{E4C56E41-46E3-1444-8DD0-D0099ECD2012}"/>
                </a:ext>
              </a:extLst>
            </p:cNvPr>
            <p:cNvSpPr/>
            <p:nvPr userDrawn="1"/>
          </p:nvSpPr>
          <p:spPr>
            <a:xfrm>
              <a:off x="1347738" y="5886591"/>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143E2113-D620-AB4D-9619-F59247AC526E}"/>
                </a:ext>
              </a:extLst>
            </p:cNvPr>
            <p:cNvGrpSpPr/>
            <p:nvPr userDrawn="1"/>
          </p:nvGrpSpPr>
          <p:grpSpPr>
            <a:xfrm>
              <a:off x="433470" y="5835734"/>
              <a:ext cx="758824" cy="593182"/>
              <a:chOff x="433470" y="3308337"/>
              <a:chExt cx="758824" cy="593182"/>
            </a:xfrm>
          </p:grpSpPr>
          <p:sp>
            <p:nvSpPr>
              <p:cNvPr id="89" name="Rounded Rectangle 88">
                <a:extLst>
                  <a:ext uri="{FF2B5EF4-FFF2-40B4-BE49-F238E27FC236}">
                    <a16:creationId xmlns:a16="http://schemas.microsoft.com/office/drawing/2014/main" id="{81891B07-7B80-9F46-B549-83AB6D72DA26}"/>
                  </a:ext>
                </a:extLst>
              </p:cNvPr>
              <p:cNvSpPr/>
              <p:nvPr userDrawn="1"/>
            </p:nvSpPr>
            <p:spPr>
              <a:xfrm>
                <a:off x="433470" y="3336923"/>
                <a:ext cx="688203" cy="540972"/>
              </a:xfrm>
              <a:prstGeom prst="roundRect">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91" name="Triangle 90">
                <a:extLst>
                  <a:ext uri="{FF2B5EF4-FFF2-40B4-BE49-F238E27FC236}">
                    <a16:creationId xmlns:a16="http://schemas.microsoft.com/office/drawing/2014/main" id="{E106DD07-BA07-D54E-BD6E-BC1C6898B925}"/>
                  </a:ext>
                </a:extLst>
              </p:cNvPr>
              <p:cNvSpPr/>
              <p:nvPr userDrawn="1"/>
            </p:nvSpPr>
            <p:spPr>
              <a:xfrm rot="5400000">
                <a:off x="762543" y="3448143"/>
                <a:ext cx="540972" cy="318531"/>
              </a:xfrm>
              <a:prstGeom prst="triangle">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92" name="Picture 91">
                <a:extLst>
                  <a:ext uri="{FF2B5EF4-FFF2-40B4-BE49-F238E27FC236}">
                    <a16:creationId xmlns:a16="http://schemas.microsoft.com/office/drawing/2014/main" id="{B9795A99-D895-7F4A-B8F7-305218EFB052}"/>
                  </a:ext>
                </a:extLst>
              </p:cNvPr>
              <p:cNvPicPr>
                <a:picLocks noChangeAspect="1"/>
              </p:cNvPicPr>
              <p:nvPr userDrawn="1"/>
            </p:nvPicPr>
            <p:blipFill>
              <a:blip r:embed="rId2"/>
              <a:stretch>
                <a:fillRect/>
              </a:stretch>
            </p:blipFill>
            <p:spPr>
              <a:xfrm>
                <a:off x="466219" y="3308337"/>
                <a:ext cx="593182" cy="593182"/>
              </a:xfrm>
              <a:prstGeom prst="rect">
                <a:avLst/>
              </a:prstGeom>
            </p:spPr>
          </p:pic>
        </p:grpSp>
      </p:grpSp>
      <p:grpSp>
        <p:nvGrpSpPr>
          <p:cNvPr id="6" name="Group 5">
            <a:extLst>
              <a:ext uri="{FF2B5EF4-FFF2-40B4-BE49-F238E27FC236}">
                <a16:creationId xmlns:a16="http://schemas.microsoft.com/office/drawing/2014/main" id="{890E25B8-06C1-8544-975F-790EC080513F}"/>
              </a:ext>
            </a:extLst>
          </p:cNvPr>
          <p:cNvGrpSpPr/>
          <p:nvPr userDrawn="1"/>
        </p:nvGrpSpPr>
        <p:grpSpPr>
          <a:xfrm>
            <a:off x="433470" y="4720760"/>
            <a:ext cx="11372276" cy="593182"/>
            <a:chOff x="433470" y="4568360"/>
            <a:chExt cx="11372276" cy="593182"/>
          </a:xfrm>
        </p:grpSpPr>
        <p:sp>
          <p:nvSpPr>
            <p:cNvPr id="74" name="Rounded Rectangle 73">
              <a:extLst>
                <a:ext uri="{FF2B5EF4-FFF2-40B4-BE49-F238E27FC236}">
                  <a16:creationId xmlns:a16="http://schemas.microsoft.com/office/drawing/2014/main" id="{61547387-C0C7-2B4A-9883-C2C6124D346F}"/>
                </a:ext>
              </a:extLst>
            </p:cNvPr>
            <p:cNvSpPr/>
            <p:nvPr userDrawn="1"/>
          </p:nvSpPr>
          <p:spPr>
            <a:xfrm>
              <a:off x="1347738" y="4619132"/>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74">
              <a:extLst>
                <a:ext uri="{FF2B5EF4-FFF2-40B4-BE49-F238E27FC236}">
                  <a16:creationId xmlns:a16="http://schemas.microsoft.com/office/drawing/2014/main" id="{7F37EF07-E9C7-1141-8AE1-E1D1C83182BE}"/>
                </a:ext>
              </a:extLst>
            </p:cNvPr>
            <p:cNvSpPr/>
            <p:nvPr userDrawn="1"/>
          </p:nvSpPr>
          <p:spPr>
            <a:xfrm>
              <a:off x="433470" y="4596861"/>
              <a:ext cx="688203" cy="540972"/>
            </a:xfrm>
            <a:prstGeom prst="roundRect">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76" name="Triangle 75">
              <a:extLst>
                <a:ext uri="{FF2B5EF4-FFF2-40B4-BE49-F238E27FC236}">
                  <a16:creationId xmlns:a16="http://schemas.microsoft.com/office/drawing/2014/main" id="{5E7E7E30-A53A-BB40-BCC8-FDB3F2B8EAEB}"/>
                </a:ext>
              </a:extLst>
            </p:cNvPr>
            <p:cNvSpPr/>
            <p:nvPr userDrawn="1"/>
          </p:nvSpPr>
          <p:spPr>
            <a:xfrm rot="5400000">
              <a:off x="762543" y="4708081"/>
              <a:ext cx="540972" cy="318531"/>
            </a:xfrm>
            <a:prstGeom prst="triangle">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77" name="Picture 76">
              <a:extLst>
                <a:ext uri="{FF2B5EF4-FFF2-40B4-BE49-F238E27FC236}">
                  <a16:creationId xmlns:a16="http://schemas.microsoft.com/office/drawing/2014/main" id="{C30D2D81-FFA3-3044-9F66-B06F033582A7}"/>
                </a:ext>
              </a:extLst>
            </p:cNvPr>
            <p:cNvPicPr>
              <a:picLocks noChangeAspect="1"/>
            </p:cNvPicPr>
            <p:nvPr userDrawn="1"/>
          </p:nvPicPr>
          <p:blipFill>
            <a:blip r:embed="rId3"/>
            <a:stretch>
              <a:fillRect/>
            </a:stretch>
          </p:blipFill>
          <p:spPr>
            <a:xfrm>
              <a:off x="473619" y="4568360"/>
              <a:ext cx="593182" cy="593182"/>
            </a:xfrm>
            <a:prstGeom prst="rect">
              <a:avLst/>
            </a:prstGeom>
          </p:spPr>
        </p:pic>
      </p:grpSp>
      <p:grpSp>
        <p:nvGrpSpPr>
          <p:cNvPr id="4" name="Group 3">
            <a:extLst>
              <a:ext uri="{FF2B5EF4-FFF2-40B4-BE49-F238E27FC236}">
                <a16:creationId xmlns:a16="http://schemas.microsoft.com/office/drawing/2014/main" id="{C2B514F6-599B-0347-81F2-8BB606FBF626}"/>
              </a:ext>
            </a:extLst>
          </p:cNvPr>
          <p:cNvGrpSpPr/>
          <p:nvPr userDrawn="1"/>
        </p:nvGrpSpPr>
        <p:grpSpPr>
          <a:xfrm>
            <a:off x="433470" y="5303300"/>
            <a:ext cx="11372276" cy="593182"/>
            <a:chOff x="433470" y="5189000"/>
            <a:chExt cx="11372276" cy="593182"/>
          </a:xfrm>
        </p:grpSpPr>
        <p:sp>
          <p:nvSpPr>
            <p:cNvPr id="79" name="Rounded Rectangle 78">
              <a:extLst>
                <a:ext uri="{FF2B5EF4-FFF2-40B4-BE49-F238E27FC236}">
                  <a16:creationId xmlns:a16="http://schemas.microsoft.com/office/drawing/2014/main" id="{AEB60FA1-C896-3145-B622-82E7404783F2}"/>
                </a:ext>
              </a:extLst>
            </p:cNvPr>
            <p:cNvSpPr/>
            <p:nvPr userDrawn="1"/>
          </p:nvSpPr>
          <p:spPr>
            <a:xfrm>
              <a:off x="1347738" y="5249004"/>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3738447E-2BBA-BE46-9750-9C0F9BDBD4F1}"/>
                </a:ext>
              </a:extLst>
            </p:cNvPr>
            <p:cNvGrpSpPr/>
            <p:nvPr userDrawn="1"/>
          </p:nvGrpSpPr>
          <p:grpSpPr>
            <a:xfrm>
              <a:off x="433470" y="5189000"/>
              <a:ext cx="758824" cy="593182"/>
              <a:chOff x="433470" y="2673056"/>
              <a:chExt cx="758824" cy="593182"/>
            </a:xfrm>
          </p:grpSpPr>
          <p:sp>
            <p:nvSpPr>
              <p:cNvPr id="81" name="Rounded Rectangle 80">
                <a:extLst>
                  <a:ext uri="{FF2B5EF4-FFF2-40B4-BE49-F238E27FC236}">
                    <a16:creationId xmlns:a16="http://schemas.microsoft.com/office/drawing/2014/main" id="{37FA7E6A-2201-B745-AFDD-C00917A905E6}"/>
                  </a:ext>
                </a:extLst>
              </p:cNvPr>
              <p:cNvSpPr/>
              <p:nvPr userDrawn="1"/>
            </p:nvSpPr>
            <p:spPr>
              <a:xfrm>
                <a:off x="433470" y="2710789"/>
                <a:ext cx="688203" cy="540972"/>
              </a:xfrm>
              <a:prstGeom prst="roundRect">
                <a:avLst/>
              </a:prstGeom>
              <a:solidFill>
                <a:srgbClr val="3CA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82" name="Triangle 81">
                <a:extLst>
                  <a:ext uri="{FF2B5EF4-FFF2-40B4-BE49-F238E27FC236}">
                    <a16:creationId xmlns:a16="http://schemas.microsoft.com/office/drawing/2014/main" id="{475A71DD-01E9-EA49-ABB2-954C99A672C1}"/>
                  </a:ext>
                </a:extLst>
              </p:cNvPr>
              <p:cNvSpPr/>
              <p:nvPr userDrawn="1"/>
            </p:nvSpPr>
            <p:spPr>
              <a:xfrm rot="5400000">
                <a:off x="762543" y="2822009"/>
                <a:ext cx="540972" cy="318531"/>
              </a:xfrm>
              <a:prstGeom prst="triangle">
                <a:avLst/>
              </a:prstGeom>
              <a:solidFill>
                <a:srgbClr val="3CA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83" name="Picture 82">
                <a:extLst>
                  <a:ext uri="{FF2B5EF4-FFF2-40B4-BE49-F238E27FC236}">
                    <a16:creationId xmlns:a16="http://schemas.microsoft.com/office/drawing/2014/main" id="{F8060CC3-85E8-8949-AAED-60438333A9AF}"/>
                  </a:ext>
                </a:extLst>
              </p:cNvPr>
              <p:cNvPicPr>
                <a:picLocks noChangeAspect="1"/>
              </p:cNvPicPr>
              <p:nvPr userDrawn="1"/>
            </p:nvPicPr>
            <p:blipFill>
              <a:blip r:embed="rId4"/>
              <a:stretch>
                <a:fillRect/>
              </a:stretch>
            </p:blipFill>
            <p:spPr>
              <a:xfrm>
                <a:off x="478510" y="2673056"/>
                <a:ext cx="593182" cy="593182"/>
              </a:xfrm>
              <a:prstGeom prst="rect">
                <a:avLst/>
              </a:prstGeom>
            </p:spPr>
          </p:pic>
        </p:grpSp>
      </p:grpSp>
      <p:grpSp>
        <p:nvGrpSpPr>
          <p:cNvPr id="7" name="Group 6">
            <a:extLst>
              <a:ext uri="{FF2B5EF4-FFF2-40B4-BE49-F238E27FC236}">
                <a16:creationId xmlns:a16="http://schemas.microsoft.com/office/drawing/2014/main" id="{D367E2F4-0EE5-3349-948E-563A162DE117}"/>
              </a:ext>
            </a:extLst>
          </p:cNvPr>
          <p:cNvGrpSpPr/>
          <p:nvPr userDrawn="1"/>
        </p:nvGrpSpPr>
        <p:grpSpPr>
          <a:xfrm>
            <a:off x="433470" y="4134118"/>
            <a:ext cx="11372276" cy="593182"/>
            <a:chOff x="433470" y="3943618"/>
            <a:chExt cx="11372276" cy="593182"/>
          </a:xfrm>
        </p:grpSpPr>
        <p:grpSp>
          <p:nvGrpSpPr>
            <p:cNvPr id="8" name="Group 7">
              <a:extLst>
                <a:ext uri="{FF2B5EF4-FFF2-40B4-BE49-F238E27FC236}">
                  <a16:creationId xmlns:a16="http://schemas.microsoft.com/office/drawing/2014/main" id="{B6BA6CE5-B49E-824E-9D66-1F8E8ED4C7DE}"/>
                </a:ext>
              </a:extLst>
            </p:cNvPr>
            <p:cNvGrpSpPr/>
            <p:nvPr userDrawn="1"/>
          </p:nvGrpSpPr>
          <p:grpSpPr>
            <a:xfrm>
              <a:off x="433470" y="3969637"/>
              <a:ext cx="11372276" cy="543991"/>
              <a:chOff x="433470" y="3969637"/>
              <a:chExt cx="11372276" cy="543991"/>
            </a:xfrm>
          </p:grpSpPr>
          <p:sp>
            <p:nvSpPr>
              <p:cNvPr id="69" name="Triangle 68">
                <a:extLst>
                  <a:ext uri="{FF2B5EF4-FFF2-40B4-BE49-F238E27FC236}">
                    <a16:creationId xmlns:a16="http://schemas.microsoft.com/office/drawing/2014/main" id="{B6DD799F-9485-9649-9DB0-CB22D51D2B5A}"/>
                  </a:ext>
                </a:extLst>
              </p:cNvPr>
              <p:cNvSpPr/>
              <p:nvPr userDrawn="1"/>
            </p:nvSpPr>
            <p:spPr>
              <a:xfrm rot="5400000">
                <a:off x="762543" y="4080857"/>
                <a:ext cx="540972" cy="318531"/>
              </a:xfrm>
              <a:prstGeom prst="triangle">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70" name="Rounded Rectangle 69">
                <a:extLst>
                  <a:ext uri="{FF2B5EF4-FFF2-40B4-BE49-F238E27FC236}">
                    <a16:creationId xmlns:a16="http://schemas.microsoft.com/office/drawing/2014/main" id="{84630D7B-CD0A-0C4B-A597-D4A8938E7AA7}"/>
                  </a:ext>
                </a:extLst>
              </p:cNvPr>
              <p:cNvSpPr/>
              <p:nvPr userDrawn="1"/>
            </p:nvSpPr>
            <p:spPr>
              <a:xfrm>
                <a:off x="1347738" y="3991908"/>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a:extLst>
                  <a:ext uri="{FF2B5EF4-FFF2-40B4-BE49-F238E27FC236}">
                    <a16:creationId xmlns:a16="http://schemas.microsoft.com/office/drawing/2014/main" id="{5AE41B08-E24F-944F-8E18-CE367B3A776A}"/>
                  </a:ext>
                </a:extLst>
              </p:cNvPr>
              <p:cNvSpPr/>
              <p:nvPr userDrawn="1"/>
            </p:nvSpPr>
            <p:spPr>
              <a:xfrm>
                <a:off x="433470" y="3969637"/>
                <a:ext cx="688203" cy="540972"/>
              </a:xfrm>
              <a:prstGeom prst="roundRect">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72" name="Picture 71">
              <a:extLst>
                <a:ext uri="{FF2B5EF4-FFF2-40B4-BE49-F238E27FC236}">
                  <a16:creationId xmlns:a16="http://schemas.microsoft.com/office/drawing/2014/main" id="{67ABF20F-3B42-6340-9C2A-9BF79046A861}"/>
                </a:ext>
              </a:extLst>
            </p:cNvPr>
            <p:cNvPicPr>
              <a:picLocks noChangeAspect="1"/>
            </p:cNvPicPr>
            <p:nvPr userDrawn="1"/>
          </p:nvPicPr>
          <p:blipFill>
            <a:blip r:embed="rId5"/>
            <a:stretch>
              <a:fillRect/>
            </a:stretch>
          </p:blipFill>
          <p:spPr>
            <a:xfrm>
              <a:off x="473619" y="3943618"/>
              <a:ext cx="593182" cy="593182"/>
            </a:xfrm>
            <a:prstGeom prst="rect">
              <a:avLst/>
            </a:prstGeom>
          </p:spPr>
        </p:pic>
      </p:grpSp>
      <p:sp>
        <p:nvSpPr>
          <p:cNvPr id="11" name="Slide Number Placeholder 11">
            <a:extLst>
              <a:ext uri="{FF2B5EF4-FFF2-40B4-BE49-F238E27FC236}">
                <a16:creationId xmlns:a16="http://schemas.microsoft.com/office/drawing/2014/main" id="{10A1C22F-279D-2B41-9006-3BF0B90449D5}"/>
              </a:ext>
            </a:extLst>
          </p:cNvPr>
          <p:cNvSpPr>
            <a:spLocks noGrp="1"/>
          </p:cNvSpPr>
          <p:nvPr userDrawn="1">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userDrawn="1">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940454E8-F734-BD40-A202-EB5600EDF13C}"/>
              </a:ext>
            </a:extLst>
          </p:cNvPr>
          <p:cNvSpPr>
            <a:spLocks noGrp="1"/>
          </p:cNvSpPr>
          <p:nvPr userDrawn="1">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7" name="Subtitle 2">
            <a:extLst>
              <a:ext uri="{FF2B5EF4-FFF2-40B4-BE49-F238E27FC236}">
                <a16:creationId xmlns:a16="http://schemas.microsoft.com/office/drawing/2014/main" id="{BB0BB071-5269-5640-B070-89FF0B03A4B9}"/>
              </a:ext>
            </a:extLst>
          </p:cNvPr>
          <p:cNvSpPr>
            <a:spLocks noGrp="1"/>
          </p:cNvSpPr>
          <p:nvPr userDrawn="1">
            <p:ph type="subTitle" idx="19"/>
          </p:nvPr>
        </p:nvSpPr>
        <p:spPr>
          <a:xfrm>
            <a:off x="0" y="907537"/>
            <a:ext cx="12192000" cy="81921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20" name="Group 19">
            <a:extLst>
              <a:ext uri="{FF2B5EF4-FFF2-40B4-BE49-F238E27FC236}">
                <a16:creationId xmlns:a16="http://schemas.microsoft.com/office/drawing/2014/main" id="{8A58EA54-6D16-9541-9FE8-934F771D5CDA}"/>
              </a:ext>
            </a:extLst>
          </p:cNvPr>
          <p:cNvGrpSpPr/>
          <p:nvPr userDrawn="1"/>
        </p:nvGrpSpPr>
        <p:grpSpPr>
          <a:xfrm>
            <a:off x="433470" y="2357216"/>
            <a:ext cx="11372276" cy="593182"/>
            <a:chOff x="433470" y="2052416"/>
            <a:chExt cx="11372276" cy="593182"/>
          </a:xfrm>
        </p:grpSpPr>
        <p:sp>
          <p:nvSpPr>
            <p:cNvPr id="50" name="Rounded Rectangle 49">
              <a:extLst>
                <a:ext uri="{FF2B5EF4-FFF2-40B4-BE49-F238E27FC236}">
                  <a16:creationId xmlns:a16="http://schemas.microsoft.com/office/drawing/2014/main" id="{14E992BF-E637-D247-8067-3715A0D6F7D3}"/>
                </a:ext>
              </a:extLst>
            </p:cNvPr>
            <p:cNvSpPr/>
            <p:nvPr userDrawn="1"/>
          </p:nvSpPr>
          <p:spPr>
            <a:xfrm>
              <a:off x="1347738" y="2103188"/>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893892E4-BA8D-7C46-A6FD-2BCE8DA1AC5A}"/>
                </a:ext>
              </a:extLst>
            </p:cNvPr>
            <p:cNvSpPr/>
            <p:nvPr userDrawn="1"/>
          </p:nvSpPr>
          <p:spPr>
            <a:xfrm>
              <a:off x="433470" y="2080917"/>
              <a:ext cx="688203" cy="540972"/>
            </a:xfrm>
            <a:prstGeom prst="roundRect">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2" name="Triangle 51">
              <a:extLst>
                <a:ext uri="{FF2B5EF4-FFF2-40B4-BE49-F238E27FC236}">
                  <a16:creationId xmlns:a16="http://schemas.microsoft.com/office/drawing/2014/main" id="{99887789-8D58-F843-8342-FB6E22F3BB6A}"/>
                </a:ext>
              </a:extLst>
            </p:cNvPr>
            <p:cNvSpPr/>
            <p:nvPr userDrawn="1"/>
          </p:nvSpPr>
          <p:spPr>
            <a:xfrm rot="5400000">
              <a:off x="762543" y="2192137"/>
              <a:ext cx="540972" cy="318531"/>
            </a:xfrm>
            <a:prstGeom prst="triangle">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53" name="Picture 52">
              <a:extLst>
                <a:ext uri="{FF2B5EF4-FFF2-40B4-BE49-F238E27FC236}">
                  <a16:creationId xmlns:a16="http://schemas.microsoft.com/office/drawing/2014/main" id="{702662FE-1AB9-5E44-A1AE-4340ADD4D26A}"/>
                </a:ext>
              </a:extLst>
            </p:cNvPr>
            <p:cNvPicPr>
              <a:picLocks noChangeAspect="1"/>
            </p:cNvPicPr>
            <p:nvPr userDrawn="1"/>
          </p:nvPicPr>
          <p:blipFill>
            <a:blip r:embed="rId6"/>
            <a:stretch>
              <a:fillRect/>
            </a:stretch>
          </p:blipFill>
          <p:spPr>
            <a:xfrm>
              <a:off x="473619" y="2052416"/>
              <a:ext cx="593182" cy="593182"/>
            </a:xfrm>
            <a:prstGeom prst="rect">
              <a:avLst/>
            </a:prstGeom>
          </p:spPr>
        </p:pic>
      </p:grpSp>
      <p:grpSp>
        <p:nvGrpSpPr>
          <p:cNvPr id="5" name="Group 4">
            <a:extLst>
              <a:ext uri="{FF2B5EF4-FFF2-40B4-BE49-F238E27FC236}">
                <a16:creationId xmlns:a16="http://schemas.microsoft.com/office/drawing/2014/main" id="{CAF5D6B9-57D4-3F4F-B37E-91BF711EB2D2}"/>
              </a:ext>
            </a:extLst>
          </p:cNvPr>
          <p:cNvGrpSpPr/>
          <p:nvPr userDrawn="1"/>
        </p:nvGrpSpPr>
        <p:grpSpPr>
          <a:xfrm>
            <a:off x="433470" y="1771664"/>
            <a:ext cx="11372276" cy="593182"/>
            <a:chOff x="433470" y="1428764"/>
            <a:chExt cx="11372276" cy="593182"/>
          </a:xfrm>
        </p:grpSpPr>
        <p:sp>
          <p:nvSpPr>
            <p:cNvPr id="3" name="Triangle 2">
              <a:extLst>
                <a:ext uri="{FF2B5EF4-FFF2-40B4-BE49-F238E27FC236}">
                  <a16:creationId xmlns:a16="http://schemas.microsoft.com/office/drawing/2014/main" id="{04DCD9BB-F198-E445-953A-664ED4C94743}"/>
                </a:ext>
              </a:extLst>
            </p:cNvPr>
            <p:cNvSpPr/>
            <p:nvPr userDrawn="1"/>
          </p:nvSpPr>
          <p:spPr>
            <a:xfrm rot="5400000">
              <a:off x="762543" y="1566003"/>
              <a:ext cx="540972" cy="318531"/>
            </a:xfrm>
            <a:prstGeom prst="triangle">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25" name="Rounded Rectangle 24">
              <a:extLst>
                <a:ext uri="{FF2B5EF4-FFF2-40B4-BE49-F238E27FC236}">
                  <a16:creationId xmlns:a16="http://schemas.microsoft.com/office/drawing/2014/main" id="{3967104F-9567-8441-A8DD-D8DE67C5D45E}"/>
                </a:ext>
              </a:extLst>
            </p:cNvPr>
            <p:cNvSpPr/>
            <p:nvPr userDrawn="1"/>
          </p:nvSpPr>
          <p:spPr>
            <a:xfrm>
              <a:off x="1347738" y="1477054"/>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E152BC78-432D-034A-BDA5-DAB6F70360EC}"/>
                </a:ext>
              </a:extLst>
            </p:cNvPr>
            <p:cNvSpPr/>
            <p:nvPr userDrawn="1"/>
          </p:nvSpPr>
          <p:spPr>
            <a:xfrm>
              <a:off x="433470" y="1454783"/>
              <a:ext cx="688203" cy="540972"/>
            </a:xfrm>
            <a:prstGeom prst="roundRect">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1" name="Picture 130">
              <a:extLst>
                <a:ext uri="{FF2B5EF4-FFF2-40B4-BE49-F238E27FC236}">
                  <a16:creationId xmlns:a16="http://schemas.microsoft.com/office/drawing/2014/main" id="{705F3A03-ECD5-354F-A468-1C7D931046FA}"/>
                </a:ext>
              </a:extLst>
            </p:cNvPr>
            <p:cNvPicPr>
              <a:picLocks noChangeAspect="1"/>
            </p:cNvPicPr>
            <p:nvPr userDrawn="1"/>
          </p:nvPicPr>
          <p:blipFill>
            <a:blip r:embed="rId7"/>
            <a:stretch>
              <a:fillRect/>
            </a:stretch>
          </p:blipFill>
          <p:spPr>
            <a:xfrm>
              <a:off x="511719" y="1428764"/>
              <a:ext cx="593182" cy="593182"/>
            </a:xfrm>
            <a:prstGeom prst="rect">
              <a:avLst/>
            </a:prstGeom>
          </p:spPr>
        </p:pic>
      </p:grpSp>
      <p:grpSp>
        <p:nvGrpSpPr>
          <p:cNvPr id="22" name="Group 21">
            <a:extLst>
              <a:ext uri="{FF2B5EF4-FFF2-40B4-BE49-F238E27FC236}">
                <a16:creationId xmlns:a16="http://schemas.microsoft.com/office/drawing/2014/main" id="{BF5979FF-33C6-A24F-BD9B-AA1A4E86CBFF}"/>
              </a:ext>
            </a:extLst>
          </p:cNvPr>
          <p:cNvGrpSpPr/>
          <p:nvPr userDrawn="1"/>
        </p:nvGrpSpPr>
        <p:grpSpPr>
          <a:xfrm>
            <a:off x="433470" y="2939756"/>
            <a:ext cx="11372276" cy="593182"/>
            <a:chOff x="433470" y="2673056"/>
            <a:chExt cx="11372276" cy="593182"/>
          </a:xfrm>
        </p:grpSpPr>
        <p:sp>
          <p:nvSpPr>
            <p:cNvPr id="55" name="Rounded Rectangle 54">
              <a:extLst>
                <a:ext uri="{FF2B5EF4-FFF2-40B4-BE49-F238E27FC236}">
                  <a16:creationId xmlns:a16="http://schemas.microsoft.com/office/drawing/2014/main" id="{C550C9F4-93A7-AB4E-A14D-3A9A1D1335E3}"/>
                </a:ext>
              </a:extLst>
            </p:cNvPr>
            <p:cNvSpPr/>
            <p:nvPr userDrawn="1"/>
          </p:nvSpPr>
          <p:spPr>
            <a:xfrm>
              <a:off x="1347738" y="2733060"/>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C23A78D5-78BD-8246-9DB4-F0E64C9525F4}"/>
                </a:ext>
              </a:extLst>
            </p:cNvPr>
            <p:cNvGrpSpPr/>
            <p:nvPr userDrawn="1"/>
          </p:nvGrpSpPr>
          <p:grpSpPr>
            <a:xfrm>
              <a:off x="433470" y="2673056"/>
              <a:ext cx="758824" cy="593182"/>
              <a:chOff x="433470" y="2673056"/>
              <a:chExt cx="758824" cy="593182"/>
            </a:xfrm>
          </p:grpSpPr>
          <p:sp>
            <p:nvSpPr>
              <p:cNvPr id="56" name="Rounded Rectangle 55">
                <a:extLst>
                  <a:ext uri="{FF2B5EF4-FFF2-40B4-BE49-F238E27FC236}">
                    <a16:creationId xmlns:a16="http://schemas.microsoft.com/office/drawing/2014/main" id="{2690A374-AB9B-C143-8F58-DEF98F333C23}"/>
                  </a:ext>
                </a:extLst>
              </p:cNvPr>
              <p:cNvSpPr/>
              <p:nvPr userDrawn="1"/>
            </p:nvSpPr>
            <p:spPr>
              <a:xfrm>
                <a:off x="433470" y="2710789"/>
                <a:ext cx="688203" cy="540972"/>
              </a:xfrm>
              <a:prstGeom prst="roundRect">
                <a:avLst/>
              </a:prstGeom>
              <a:solidFill>
                <a:srgbClr val="3CA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7" name="Triangle 56">
                <a:extLst>
                  <a:ext uri="{FF2B5EF4-FFF2-40B4-BE49-F238E27FC236}">
                    <a16:creationId xmlns:a16="http://schemas.microsoft.com/office/drawing/2014/main" id="{F0453CD4-2EFA-CC4C-93D7-CB7D9D81AC2A}"/>
                  </a:ext>
                </a:extLst>
              </p:cNvPr>
              <p:cNvSpPr/>
              <p:nvPr userDrawn="1"/>
            </p:nvSpPr>
            <p:spPr>
              <a:xfrm rot="5400000">
                <a:off x="762543" y="2822009"/>
                <a:ext cx="540972" cy="318531"/>
              </a:xfrm>
              <a:prstGeom prst="triangle">
                <a:avLst/>
              </a:prstGeom>
              <a:solidFill>
                <a:srgbClr val="3CA7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2" name="Picture 131">
                <a:extLst>
                  <a:ext uri="{FF2B5EF4-FFF2-40B4-BE49-F238E27FC236}">
                    <a16:creationId xmlns:a16="http://schemas.microsoft.com/office/drawing/2014/main" id="{3090F85D-D7F5-0D4C-A3D7-557E9D4ABCA4}"/>
                  </a:ext>
                </a:extLst>
              </p:cNvPr>
              <p:cNvPicPr>
                <a:picLocks noChangeAspect="1"/>
              </p:cNvPicPr>
              <p:nvPr userDrawn="1"/>
            </p:nvPicPr>
            <p:blipFill>
              <a:blip r:embed="rId8"/>
              <a:stretch>
                <a:fillRect/>
              </a:stretch>
            </p:blipFill>
            <p:spPr>
              <a:xfrm>
                <a:off x="478510" y="2673056"/>
                <a:ext cx="593182" cy="593182"/>
              </a:xfrm>
              <a:prstGeom prst="rect">
                <a:avLst/>
              </a:prstGeom>
            </p:spPr>
          </p:pic>
        </p:grpSp>
      </p:grpSp>
      <p:grpSp>
        <p:nvGrpSpPr>
          <p:cNvPr id="24" name="Group 23">
            <a:extLst>
              <a:ext uri="{FF2B5EF4-FFF2-40B4-BE49-F238E27FC236}">
                <a16:creationId xmlns:a16="http://schemas.microsoft.com/office/drawing/2014/main" id="{0EA2D631-2BCD-1A45-9066-6437681868DF}"/>
              </a:ext>
            </a:extLst>
          </p:cNvPr>
          <p:cNvGrpSpPr/>
          <p:nvPr userDrawn="1"/>
        </p:nvGrpSpPr>
        <p:grpSpPr>
          <a:xfrm>
            <a:off x="433470" y="3536937"/>
            <a:ext cx="11372276" cy="593182"/>
            <a:chOff x="433470" y="3308337"/>
            <a:chExt cx="11372276" cy="593182"/>
          </a:xfrm>
        </p:grpSpPr>
        <p:sp>
          <p:nvSpPr>
            <p:cNvPr id="59" name="Rounded Rectangle 58">
              <a:extLst>
                <a:ext uri="{FF2B5EF4-FFF2-40B4-BE49-F238E27FC236}">
                  <a16:creationId xmlns:a16="http://schemas.microsoft.com/office/drawing/2014/main" id="{85D01222-FCDE-5E4A-B06A-738F69E10597}"/>
                </a:ext>
              </a:extLst>
            </p:cNvPr>
            <p:cNvSpPr/>
            <p:nvPr userDrawn="1"/>
          </p:nvSpPr>
          <p:spPr>
            <a:xfrm>
              <a:off x="1347738" y="3359194"/>
              <a:ext cx="10458008" cy="521720"/>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B0B607C-059F-AA4C-8076-2AF9B42BCD6D}"/>
                </a:ext>
              </a:extLst>
            </p:cNvPr>
            <p:cNvGrpSpPr/>
            <p:nvPr userDrawn="1"/>
          </p:nvGrpSpPr>
          <p:grpSpPr>
            <a:xfrm>
              <a:off x="433470" y="3308337"/>
              <a:ext cx="758824" cy="593182"/>
              <a:chOff x="433470" y="3308337"/>
              <a:chExt cx="758824" cy="593182"/>
            </a:xfrm>
          </p:grpSpPr>
          <p:sp>
            <p:nvSpPr>
              <p:cNvPr id="60" name="Rounded Rectangle 59">
                <a:extLst>
                  <a:ext uri="{FF2B5EF4-FFF2-40B4-BE49-F238E27FC236}">
                    <a16:creationId xmlns:a16="http://schemas.microsoft.com/office/drawing/2014/main" id="{2D76ECE0-E227-B247-A852-883CB992AA3B}"/>
                  </a:ext>
                </a:extLst>
              </p:cNvPr>
              <p:cNvSpPr/>
              <p:nvPr userDrawn="1"/>
            </p:nvSpPr>
            <p:spPr>
              <a:xfrm>
                <a:off x="433470" y="3336923"/>
                <a:ext cx="688203" cy="540972"/>
              </a:xfrm>
              <a:prstGeom prst="roundRect">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61" name="Triangle 60">
                <a:extLst>
                  <a:ext uri="{FF2B5EF4-FFF2-40B4-BE49-F238E27FC236}">
                    <a16:creationId xmlns:a16="http://schemas.microsoft.com/office/drawing/2014/main" id="{E8CD75C6-5876-C845-A0D1-5891AE04D10E}"/>
                  </a:ext>
                </a:extLst>
              </p:cNvPr>
              <p:cNvSpPr/>
              <p:nvPr userDrawn="1"/>
            </p:nvSpPr>
            <p:spPr>
              <a:xfrm rot="5400000">
                <a:off x="762543" y="3448143"/>
                <a:ext cx="540972" cy="318531"/>
              </a:xfrm>
              <a:prstGeom prst="triangle">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133" name="Picture 132">
                <a:extLst>
                  <a:ext uri="{FF2B5EF4-FFF2-40B4-BE49-F238E27FC236}">
                    <a16:creationId xmlns:a16="http://schemas.microsoft.com/office/drawing/2014/main" id="{FA24481B-E774-DA42-9A86-356772355331}"/>
                  </a:ext>
                </a:extLst>
              </p:cNvPr>
              <p:cNvPicPr>
                <a:picLocks noChangeAspect="1"/>
              </p:cNvPicPr>
              <p:nvPr userDrawn="1"/>
            </p:nvPicPr>
            <p:blipFill>
              <a:blip r:embed="rId9"/>
              <a:stretch>
                <a:fillRect/>
              </a:stretch>
            </p:blipFill>
            <p:spPr>
              <a:xfrm>
                <a:off x="466219" y="3308337"/>
                <a:ext cx="593182" cy="593182"/>
              </a:xfrm>
              <a:prstGeom prst="rect">
                <a:avLst/>
              </a:prstGeom>
            </p:spPr>
          </p:pic>
        </p:grpSp>
      </p:grpSp>
      <p:sp>
        <p:nvSpPr>
          <p:cNvPr id="95" name="Text Placeholder 14">
            <a:extLst>
              <a:ext uri="{FF2B5EF4-FFF2-40B4-BE49-F238E27FC236}">
                <a16:creationId xmlns:a16="http://schemas.microsoft.com/office/drawing/2014/main" id="{B0626BFE-D45F-6D4A-9028-CF6404EC41C2}"/>
              </a:ext>
            </a:extLst>
          </p:cNvPr>
          <p:cNvSpPr>
            <a:spLocks noGrp="1"/>
          </p:cNvSpPr>
          <p:nvPr userDrawn="1">
            <p:ph type="body" sz="quarter" idx="28"/>
          </p:nvPr>
        </p:nvSpPr>
        <p:spPr>
          <a:xfrm>
            <a:off x="0" y="1808049"/>
            <a:ext cx="12192000"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3" name="Text Placeholder 14">
            <a:extLst>
              <a:ext uri="{FF2B5EF4-FFF2-40B4-BE49-F238E27FC236}">
                <a16:creationId xmlns:a16="http://schemas.microsoft.com/office/drawing/2014/main" id="{F56D6084-524F-CA4E-8DD7-526BF9943BBF}"/>
              </a:ext>
            </a:extLst>
          </p:cNvPr>
          <p:cNvSpPr>
            <a:spLocks noGrp="1"/>
          </p:cNvSpPr>
          <p:nvPr>
            <p:ph type="body" sz="quarter" idx="29"/>
          </p:nvPr>
        </p:nvSpPr>
        <p:spPr>
          <a:xfrm>
            <a:off x="0" y="2406883"/>
            <a:ext cx="12191999"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4" name="Text Placeholder 14">
            <a:extLst>
              <a:ext uri="{FF2B5EF4-FFF2-40B4-BE49-F238E27FC236}">
                <a16:creationId xmlns:a16="http://schemas.microsoft.com/office/drawing/2014/main" id="{12D14DEB-B4A3-A646-942D-DADCCBFE65D0}"/>
              </a:ext>
            </a:extLst>
          </p:cNvPr>
          <p:cNvSpPr>
            <a:spLocks noGrp="1"/>
          </p:cNvSpPr>
          <p:nvPr>
            <p:ph type="body" sz="quarter" idx="30"/>
          </p:nvPr>
        </p:nvSpPr>
        <p:spPr>
          <a:xfrm>
            <a:off x="-3" y="3003747"/>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7" name="Text Placeholder 14">
            <a:extLst>
              <a:ext uri="{FF2B5EF4-FFF2-40B4-BE49-F238E27FC236}">
                <a16:creationId xmlns:a16="http://schemas.microsoft.com/office/drawing/2014/main" id="{8A566273-CFF7-9A41-ADDD-DE16A4E9AA0C}"/>
              </a:ext>
            </a:extLst>
          </p:cNvPr>
          <p:cNvSpPr>
            <a:spLocks noGrp="1"/>
          </p:cNvSpPr>
          <p:nvPr>
            <p:ph type="body" sz="quarter" idx="31"/>
          </p:nvPr>
        </p:nvSpPr>
        <p:spPr>
          <a:xfrm>
            <a:off x="-1" y="3604552"/>
            <a:ext cx="12192002"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8" name="Text Placeholder 14">
            <a:extLst>
              <a:ext uri="{FF2B5EF4-FFF2-40B4-BE49-F238E27FC236}">
                <a16:creationId xmlns:a16="http://schemas.microsoft.com/office/drawing/2014/main" id="{57BBEF61-45A5-8846-BBCC-EFC9DB88E2A6}"/>
              </a:ext>
            </a:extLst>
          </p:cNvPr>
          <p:cNvSpPr>
            <a:spLocks noGrp="1"/>
          </p:cNvSpPr>
          <p:nvPr>
            <p:ph type="body" sz="quarter" idx="32"/>
          </p:nvPr>
        </p:nvSpPr>
        <p:spPr>
          <a:xfrm>
            <a:off x="0" y="4181839"/>
            <a:ext cx="12192000"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9" name="Text Placeholder 14">
            <a:extLst>
              <a:ext uri="{FF2B5EF4-FFF2-40B4-BE49-F238E27FC236}">
                <a16:creationId xmlns:a16="http://schemas.microsoft.com/office/drawing/2014/main" id="{3E009313-A6B0-DC44-8539-9281AF620DA4}"/>
              </a:ext>
            </a:extLst>
          </p:cNvPr>
          <p:cNvSpPr>
            <a:spLocks noGrp="1"/>
          </p:cNvSpPr>
          <p:nvPr>
            <p:ph type="body" sz="quarter" idx="33"/>
          </p:nvPr>
        </p:nvSpPr>
        <p:spPr>
          <a:xfrm>
            <a:off x="0" y="4791178"/>
            <a:ext cx="12192000"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00" name="Text Placeholder 14">
            <a:extLst>
              <a:ext uri="{FF2B5EF4-FFF2-40B4-BE49-F238E27FC236}">
                <a16:creationId xmlns:a16="http://schemas.microsoft.com/office/drawing/2014/main" id="{40513263-3789-0F41-8338-252C62CB2BCC}"/>
              </a:ext>
            </a:extLst>
          </p:cNvPr>
          <p:cNvSpPr>
            <a:spLocks noGrp="1"/>
          </p:cNvSpPr>
          <p:nvPr>
            <p:ph type="body" sz="quarter" idx="34"/>
          </p:nvPr>
        </p:nvSpPr>
        <p:spPr>
          <a:xfrm>
            <a:off x="0" y="5365577"/>
            <a:ext cx="12192000"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01" name="Text Placeholder 14">
            <a:extLst>
              <a:ext uri="{FF2B5EF4-FFF2-40B4-BE49-F238E27FC236}">
                <a16:creationId xmlns:a16="http://schemas.microsoft.com/office/drawing/2014/main" id="{7B2AE983-C576-8747-BDC0-208453B1D5E7}"/>
              </a:ext>
            </a:extLst>
          </p:cNvPr>
          <p:cNvSpPr>
            <a:spLocks noGrp="1"/>
          </p:cNvSpPr>
          <p:nvPr>
            <p:ph type="body" sz="quarter" idx="35"/>
          </p:nvPr>
        </p:nvSpPr>
        <p:spPr>
          <a:xfrm>
            <a:off x="-2" y="5974932"/>
            <a:ext cx="12192001" cy="506737"/>
          </a:xfrm>
          <a:prstGeom prst="rect">
            <a:avLst/>
          </a:prstGeom>
        </p:spPr>
        <p:txBody>
          <a:bodyPr lIns="1645920" rIns="274320" anchor="ctr">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36645013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Numbered 1–3 (Green) 1 Line Subhead">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 name="Title 1">
            <a:extLst>
              <a:ext uri="{FF2B5EF4-FFF2-40B4-BE49-F238E27FC236}">
                <a16:creationId xmlns:a16="http://schemas.microsoft.com/office/drawing/2014/main" id="{C304EFD4-02A0-3A4D-B3DB-8FC9FF86AAFA}"/>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0" name="Subtitle 2">
            <a:extLst>
              <a:ext uri="{FF2B5EF4-FFF2-40B4-BE49-F238E27FC236}">
                <a16:creationId xmlns:a16="http://schemas.microsoft.com/office/drawing/2014/main" id="{80875C05-4D62-F141-915D-FABAC4CBE6B6}"/>
              </a:ext>
            </a:extLst>
          </p:cNvPr>
          <p:cNvSpPr>
            <a:spLocks noGrp="1"/>
          </p:cNvSpPr>
          <p:nvPr>
            <p:ph type="subTitle" idx="19"/>
          </p:nvPr>
        </p:nvSpPr>
        <p:spPr>
          <a:xfrm>
            <a:off x="0" y="884164"/>
            <a:ext cx="12192000" cy="477838"/>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48" name="Group 47">
            <a:extLst>
              <a:ext uri="{FF2B5EF4-FFF2-40B4-BE49-F238E27FC236}">
                <a16:creationId xmlns:a16="http://schemas.microsoft.com/office/drawing/2014/main" id="{6188EC43-6786-1843-9868-11A37306E8AC}"/>
              </a:ext>
            </a:extLst>
          </p:cNvPr>
          <p:cNvGrpSpPr/>
          <p:nvPr userDrawn="1"/>
        </p:nvGrpSpPr>
        <p:grpSpPr>
          <a:xfrm>
            <a:off x="471922" y="1595784"/>
            <a:ext cx="11110478" cy="4564449"/>
            <a:chOff x="471922" y="1735484"/>
            <a:chExt cx="11110478" cy="4564449"/>
          </a:xfrm>
        </p:grpSpPr>
        <p:grpSp>
          <p:nvGrpSpPr>
            <p:cNvPr id="46" name="Group 45">
              <a:extLst>
                <a:ext uri="{FF2B5EF4-FFF2-40B4-BE49-F238E27FC236}">
                  <a16:creationId xmlns:a16="http://schemas.microsoft.com/office/drawing/2014/main" id="{EA817AF6-E187-0345-8955-509ECF3B725E}"/>
                </a:ext>
              </a:extLst>
            </p:cNvPr>
            <p:cNvGrpSpPr/>
            <p:nvPr userDrawn="1"/>
          </p:nvGrpSpPr>
          <p:grpSpPr>
            <a:xfrm>
              <a:off x="4309498" y="1748184"/>
              <a:ext cx="3545188" cy="4551016"/>
              <a:chOff x="4309498" y="1748184"/>
              <a:chExt cx="3545188" cy="4551016"/>
            </a:xfrm>
          </p:grpSpPr>
          <p:grpSp>
            <p:nvGrpSpPr>
              <p:cNvPr id="45" name="Group 44">
                <a:extLst>
                  <a:ext uri="{FF2B5EF4-FFF2-40B4-BE49-F238E27FC236}">
                    <a16:creationId xmlns:a16="http://schemas.microsoft.com/office/drawing/2014/main" id="{AD539116-D908-9544-A1A9-67A2601682A8}"/>
                  </a:ext>
                </a:extLst>
              </p:cNvPr>
              <p:cNvGrpSpPr/>
              <p:nvPr userDrawn="1"/>
            </p:nvGrpSpPr>
            <p:grpSpPr>
              <a:xfrm>
                <a:off x="4309498" y="1790439"/>
                <a:ext cx="3545188" cy="4508761"/>
                <a:chOff x="4309498" y="1790439"/>
                <a:chExt cx="3545188" cy="4508761"/>
              </a:xfrm>
            </p:grpSpPr>
            <p:grpSp>
              <p:nvGrpSpPr>
                <p:cNvPr id="6" name="Group 5">
                  <a:extLst>
                    <a:ext uri="{FF2B5EF4-FFF2-40B4-BE49-F238E27FC236}">
                      <a16:creationId xmlns:a16="http://schemas.microsoft.com/office/drawing/2014/main" id="{DFF42CFD-7ADB-E147-A684-58317D71D371}"/>
                    </a:ext>
                  </a:extLst>
                </p:cNvPr>
                <p:cNvGrpSpPr/>
                <p:nvPr userDrawn="1"/>
              </p:nvGrpSpPr>
              <p:grpSpPr>
                <a:xfrm>
                  <a:off x="4309498" y="1790439"/>
                  <a:ext cx="762285" cy="719798"/>
                  <a:chOff x="4131625" y="1815836"/>
                  <a:chExt cx="762285" cy="719798"/>
                </a:xfrm>
              </p:grpSpPr>
              <p:sp>
                <p:nvSpPr>
                  <p:cNvPr id="25" name="Triangle 24">
                    <a:extLst>
                      <a:ext uri="{FF2B5EF4-FFF2-40B4-BE49-F238E27FC236}">
                        <a16:creationId xmlns:a16="http://schemas.microsoft.com/office/drawing/2014/main" id="{CD7606A7-2BE7-384F-9B2D-228C0B818DB1}"/>
                      </a:ext>
                    </a:extLst>
                  </p:cNvPr>
                  <p:cNvSpPr/>
                  <p:nvPr userDrawn="1"/>
                </p:nvSpPr>
                <p:spPr>
                  <a:xfrm rot="10800000">
                    <a:off x="4242282" y="2217103"/>
                    <a:ext cx="540972" cy="318531"/>
                  </a:xfrm>
                  <a:prstGeom prst="triangle">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27" name="Rounded Rectangle 26">
                    <a:extLst>
                      <a:ext uri="{FF2B5EF4-FFF2-40B4-BE49-F238E27FC236}">
                        <a16:creationId xmlns:a16="http://schemas.microsoft.com/office/drawing/2014/main" id="{010DCF8E-091A-184F-A545-C0CEDDC0217D}"/>
                      </a:ext>
                    </a:extLst>
                  </p:cNvPr>
                  <p:cNvSpPr/>
                  <p:nvPr userDrawn="1"/>
                </p:nvSpPr>
                <p:spPr>
                  <a:xfrm>
                    <a:off x="4131625" y="1815836"/>
                    <a:ext cx="762285" cy="639396"/>
                  </a:xfrm>
                  <a:prstGeom prst="roundRect">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sp>
              <p:nvSpPr>
                <p:cNvPr id="32" name="Round Diagonal Corner Rectangle 31">
                  <a:extLst>
                    <a:ext uri="{FF2B5EF4-FFF2-40B4-BE49-F238E27FC236}">
                      <a16:creationId xmlns:a16="http://schemas.microsoft.com/office/drawing/2014/main" id="{A501641C-E544-6D40-88BA-BEB27E77650D}"/>
                    </a:ext>
                  </a:extLst>
                </p:cNvPr>
                <p:cNvSpPr/>
                <p:nvPr userDrawn="1"/>
              </p:nvSpPr>
              <p:spPr>
                <a:xfrm flipH="1">
                  <a:off x="4673075" y="2628187"/>
                  <a:ext cx="3181611" cy="3671013"/>
                </a:xfrm>
                <a:prstGeom prst="round2DiagRect">
                  <a:avLst/>
                </a:prstGeom>
                <a:solidFill>
                  <a:schemeClr val="accent3">
                    <a:lumMod val="20000"/>
                    <a:lumOff val="8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44EFC3C5-62F1-D946-934E-A0D1D4387D38}"/>
                  </a:ext>
                </a:extLst>
              </p:cNvPr>
              <p:cNvPicPr>
                <a:picLocks noChangeAspect="1"/>
              </p:cNvPicPr>
              <p:nvPr userDrawn="1"/>
            </p:nvPicPr>
            <p:blipFill>
              <a:blip r:embed="rId2"/>
              <a:stretch>
                <a:fillRect/>
              </a:stretch>
            </p:blipFill>
            <p:spPr>
              <a:xfrm>
                <a:off x="4329663" y="1748184"/>
                <a:ext cx="698500" cy="698500"/>
              </a:xfrm>
              <a:prstGeom prst="rect">
                <a:avLst/>
              </a:prstGeom>
            </p:spPr>
          </p:pic>
        </p:grpSp>
        <p:grpSp>
          <p:nvGrpSpPr>
            <p:cNvPr id="8" name="Group 7">
              <a:extLst>
                <a:ext uri="{FF2B5EF4-FFF2-40B4-BE49-F238E27FC236}">
                  <a16:creationId xmlns:a16="http://schemas.microsoft.com/office/drawing/2014/main" id="{0A97D934-7027-0C4C-95C9-F19F0935F515}"/>
                </a:ext>
              </a:extLst>
            </p:cNvPr>
            <p:cNvGrpSpPr/>
            <p:nvPr userDrawn="1"/>
          </p:nvGrpSpPr>
          <p:grpSpPr>
            <a:xfrm>
              <a:off x="8058846" y="1741638"/>
              <a:ext cx="3523554" cy="4558295"/>
              <a:chOff x="8058846" y="1741638"/>
              <a:chExt cx="3523554" cy="4558295"/>
            </a:xfrm>
          </p:grpSpPr>
          <p:sp>
            <p:nvSpPr>
              <p:cNvPr id="34" name="Round Diagonal Corner Rectangle 33">
                <a:extLst>
                  <a:ext uri="{FF2B5EF4-FFF2-40B4-BE49-F238E27FC236}">
                    <a16:creationId xmlns:a16="http://schemas.microsoft.com/office/drawing/2014/main" id="{8BCDC667-E582-274A-907F-6D8083CD5172}"/>
                  </a:ext>
                </a:extLst>
              </p:cNvPr>
              <p:cNvSpPr/>
              <p:nvPr userDrawn="1"/>
            </p:nvSpPr>
            <p:spPr>
              <a:xfrm flipH="1">
                <a:off x="8400789" y="2628920"/>
                <a:ext cx="3181611" cy="3671013"/>
              </a:xfrm>
              <a:prstGeom prst="round2DiagRect">
                <a:avLst/>
              </a:prstGeom>
              <a:solidFill>
                <a:schemeClr val="accent3">
                  <a:lumMod val="20000"/>
                  <a:lumOff val="8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6F57AD7C-BD50-DD4B-93CB-9149033C4764}"/>
                  </a:ext>
                </a:extLst>
              </p:cNvPr>
              <p:cNvGrpSpPr/>
              <p:nvPr userDrawn="1"/>
            </p:nvGrpSpPr>
            <p:grpSpPr>
              <a:xfrm>
                <a:off x="8058846" y="1741638"/>
                <a:ext cx="762285" cy="753965"/>
                <a:chOff x="8058846" y="1741638"/>
                <a:chExt cx="762285" cy="753965"/>
              </a:xfrm>
            </p:grpSpPr>
            <p:grpSp>
              <p:nvGrpSpPr>
                <p:cNvPr id="35" name="Group 34">
                  <a:extLst>
                    <a:ext uri="{FF2B5EF4-FFF2-40B4-BE49-F238E27FC236}">
                      <a16:creationId xmlns:a16="http://schemas.microsoft.com/office/drawing/2014/main" id="{D4510EBE-8D19-6245-AD36-382F87737595}"/>
                    </a:ext>
                  </a:extLst>
                </p:cNvPr>
                <p:cNvGrpSpPr/>
                <p:nvPr userDrawn="1"/>
              </p:nvGrpSpPr>
              <p:grpSpPr>
                <a:xfrm>
                  <a:off x="8058846" y="1775805"/>
                  <a:ext cx="762285" cy="719798"/>
                  <a:chOff x="4131625" y="1815836"/>
                  <a:chExt cx="762285" cy="719798"/>
                </a:xfrm>
                <a:solidFill>
                  <a:srgbClr val="009193"/>
                </a:solidFill>
              </p:grpSpPr>
              <p:sp>
                <p:nvSpPr>
                  <p:cNvPr id="36" name="Triangle 35">
                    <a:extLst>
                      <a:ext uri="{FF2B5EF4-FFF2-40B4-BE49-F238E27FC236}">
                        <a16:creationId xmlns:a16="http://schemas.microsoft.com/office/drawing/2014/main" id="{69B3D949-9A4A-D34B-A3BC-E4AEAE89D65C}"/>
                      </a:ext>
                    </a:extLst>
                  </p:cNvPr>
                  <p:cNvSpPr/>
                  <p:nvPr userDrawn="1"/>
                </p:nvSpPr>
                <p:spPr>
                  <a:xfrm rot="10800000">
                    <a:off x="4242282" y="2217103"/>
                    <a:ext cx="540972" cy="318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37" name="Rounded Rectangle 36">
                    <a:extLst>
                      <a:ext uri="{FF2B5EF4-FFF2-40B4-BE49-F238E27FC236}">
                        <a16:creationId xmlns:a16="http://schemas.microsoft.com/office/drawing/2014/main" id="{EE4B9C85-FE74-234D-949D-EA4E53964872}"/>
                      </a:ext>
                    </a:extLst>
                  </p:cNvPr>
                  <p:cNvSpPr/>
                  <p:nvPr userDrawn="1"/>
                </p:nvSpPr>
                <p:spPr>
                  <a:xfrm>
                    <a:off x="4131625" y="1815836"/>
                    <a:ext cx="762285" cy="6393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31" name="Picture 30">
                  <a:extLst>
                    <a:ext uri="{FF2B5EF4-FFF2-40B4-BE49-F238E27FC236}">
                      <a16:creationId xmlns:a16="http://schemas.microsoft.com/office/drawing/2014/main" id="{E0328981-AAEE-4D4C-9905-B74694D83000}"/>
                    </a:ext>
                  </a:extLst>
                </p:cNvPr>
                <p:cNvPicPr>
                  <a:picLocks noChangeAspect="1"/>
                </p:cNvPicPr>
                <p:nvPr userDrawn="1"/>
              </p:nvPicPr>
              <p:blipFill>
                <a:blip r:embed="rId3"/>
                <a:stretch>
                  <a:fillRect/>
                </a:stretch>
              </p:blipFill>
              <p:spPr>
                <a:xfrm>
                  <a:off x="8090738" y="1741638"/>
                  <a:ext cx="698500" cy="698500"/>
                </a:xfrm>
                <a:prstGeom prst="rect">
                  <a:avLst/>
                </a:prstGeom>
              </p:spPr>
            </p:pic>
          </p:grpSp>
        </p:grpSp>
        <p:grpSp>
          <p:nvGrpSpPr>
            <p:cNvPr id="47" name="Group 46">
              <a:extLst>
                <a:ext uri="{FF2B5EF4-FFF2-40B4-BE49-F238E27FC236}">
                  <a16:creationId xmlns:a16="http://schemas.microsoft.com/office/drawing/2014/main" id="{90B0A6E9-B362-6944-8922-07796DC6CD40}"/>
                </a:ext>
              </a:extLst>
            </p:cNvPr>
            <p:cNvGrpSpPr/>
            <p:nvPr userDrawn="1"/>
          </p:nvGrpSpPr>
          <p:grpSpPr>
            <a:xfrm>
              <a:off x="471922" y="1735484"/>
              <a:ext cx="3548899" cy="4549621"/>
              <a:chOff x="471922" y="1735484"/>
              <a:chExt cx="3548899" cy="4549621"/>
            </a:xfrm>
          </p:grpSpPr>
          <p:sp>
            <p:nvSpPr>
              <p:cNvPr id="38" name="Round Diagonal Corner Rectangle 37">
                <a:extLst>
                  <a:ext uri="{FF2B5EF4-FFF2-40B4-BE49-F238E27FC236}">
                    <a16:creationId xmlns:a16="http://schemas.microsoft.com/office/drawing/2014/main" id="{BCFC143A-079F-D84E-AFA9-E342A2CD1994}"/>
                  </a:ext>
                </a:extLst>
              </p:cNvPr>
              <p:cNvSpPr/>
              <p:nvPr userDrawn="1"/>
            </p:nvSpPr>
            <p:spPr>
              <a:xfrm flipH="1">
                <a:off x="839210" y="2614092"/>
                <a:ext cx="3181611" cy="3671013"/>
              </a:xfrm>
              <a:prstGeom prst="round2DiagRect">
                <a:avLst/>
              </a:prstGeom>
              <a:solidFill>
                <a:schemeClr val="accent3">
                  <a:lumMod val="20000"/>
                  <a:lumOff val="8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20285EB-3B6F-DE4F-87C7-283501EA6B87}"/>
                  </a:ext>
                </a:extLst>
              </p:cNvPr>
              <p:cNvGrpSpPr/>
              <p:nvPr userDrawn="1"/>
            </p:nvGrpSpPr>
            <p:grpSpPr>
              <a:xfrm>
                <a:off x="471922" y="1790440"/>
                <a:ext cx="762285" cy="719798"/>
                <a:chOff x="4131625" y="1815836"/>
                <a:chExt cx="762285" cy="719798"/>
              </a:xfrm>
              <a:solidFill>
                <a:srgbClr val="F2F778"/>
              </a:solidFill>
            </p:grpSpPr>
            <p:sp>
              <p:nvSpPr>
                <p:cNvPr id="40" name="Triangle 39">
                  <a:extLst>
                    <a:ext uri="{FF2B5EF4-FFF2-40B4-BE49-F238E27FC236}">
                      <a16:creationId xmlns:a16="http://schemas.microsoft.com/office/drawing/2014/main" id="{93DCF575-DAA9-984C-87FF-16ABB0EC722B}"/>
                    </a:ext>
                  </a:extLst>
                </p:cNvPr>
                <p:cNvSpPr/>
                <p:nvPr userDrawn="1"/>
              </p:nvSpPr>
              <p:spPr>
                <a:xfrm rot="10800000">
                  <a:off x="4242282" y="2217103"/>
                  <a:ext cx="540972" cy="318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41" name="Rounded Rectangle 40">
                  <a:extLst>
                    <a:ext uri="{FF2B5EF4-FFF2-40B4-BE49-F238E27FC236}">
                      <a16:creationId xmlns:a16="http://schemas.microsoft.com/office/drawing/2014/main" id="{74793665-9ADF-5843-AB9B-8D5C9C5E7ABE}"/>
                    </a:ext>
                  </a:extLst>
                </p:cNvPr>
                <p:cNvSpPr/>
                <p:nvPr userDrawn="1"/>
              </p:nvSpPr>
              <p:spPr>
                <a:xfrm>
                  <a:off x="4131625" y="1815836"/>
                  <a:ext cx="762285" cy="6393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44" name="Picture 43">
                <a:extLst>
                  <a:ext uri="{FF2B5EF4-FFF2-40B4-BE49-F238E27FC236}">
                    <a16:creationId xmlns:a16="http://schemas.microsoft.com/office/drawing/2014/main" id="{0856E12C-1C86-694D-BA18-EB9B134CFD0C}"/>
                  </a:ext>
                </a:extLst>
              </p:cNvPr>
              <p:cNvPicPr>
                <a:picLocks noChangeAspect="1"/>
              </p:cNvPicPr>
              <p:nvPr userDrawn="1"/>
            </p:nvPicPr>
            <p:blipFill>
              <a:blip r:embed="rId4"/>
              <a:stretch>
                <a:fillRect/>
              </a:stretch>
            </p:blipFill>
            <p:spPr>
              <a:xfrm>
                <a:off x="573807" y="1735484"/>
                <a:ext cx="698500" cy="698500"/>
              </a:xfrm>
              <a:prstGeom prst="rect">
                <a:avLst/>
              </a:prstGeom>
            </p:spPr>
          </p:pic>
        </p:grpSp>
      </p:grpSp>
      <p:sp>
        <p:nvSpPr>
          <p:cNvPr id="26" name="Text Placeholder 14">
            <a:extLst>
              <a:ext uri="{FF2B5EF4-FFF2-40B4-BE49-F238E27FC236}">
                <a16:creationId xmlns:a16="http://schemas.microsoft.com/office/drawing/2014/main" id="{23BD3E87-C811-E84C-A696-30F58AC85CA3}"/>
              </a:ext>
            </a:extLst>
          </p:cNvPr>
          <p:cNvSpPr>
            <a:spLocks noGrp="1"/>
          </p:cNvSpPr>
          <p:nvPr>
            <p:ph type="body" sz="quarter" idx="29"/>
          </p:nvPr>
        </p:nvSpPr>
        <p:spPr>
          <a:xfrm>
            <a:off x="825356" y="2495534"/>
            <a:ext cx="3181611" cy="3656918"/>
          </a:xfrm>
          <a:prstGeom prst="rect">
            <a:avLst/>
          </a:prstGeom>
        </p:spPr>
        <p:txBody>
          <a:bodyPr lIns="182880" tIns="182880" rIns="182880" bIns="182880" anchor="t">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49" name="Text Placeholder 14">
            <a:extLst>
              <a:ext uri="{FF2B5EF4-FFF2-40B4-BE49-F238E27FC236}">
                <a16:creationId xmlns:a16="http://schemas.microsoft.com/office/drawing/2014/main" id="{C4338FC0-C9D7-064F-8BE3-FFCDF9DF896C}"/>
              </a:ext>
            </a:extLst>
          </p:cNvPr>
          <p:cNvSpPr>
            <a:spLocks noGrp="1"/>
          </p:cNvSpPr>
          <p:nvPr>
            <p:ph type="body" sz="quarter" idx="30"/>
          </p:nvPr>
        </p:nvSpPr>
        <p:spPr>
          <a:xfrm>
            <a:off x="4659221" y="2495534"/>
            <a:ext cx="3181611" cy="3656918"/>
          </a:xfrm>
          <a:prstGeom prst="rect">
            <a:avLst/>
          </a:prstGeom>
        </p:spPr>
        <p:txBody>
          <a:bodyPr lIns="182880" tIns="182880" rIns="182880" bIns="182880" anchor="t">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0" name="Text Placeholder 14">
            <a:extLst>
              <a:ext uri="{FF2B5EF4-FFF2-40B4-BE49-F238E27FC236}">
                <a16:creationId xmlns:a16="http://schemas.microsoft.com/office/drawing/2014/main" id="{847FF3D2-F6F1-F143-9787-592B89174E5A}"/>
              </a:ext>
            </a:extLst>
          </p:cNvPr>
          <p:cNvSpPr>
            <a:spLocks noGrp="1"/>
          </p:cNvSpPr>
          <p:nvPr>
            <p:ph type="body" sz="quarter" idx="31"/>
          </p:nvPr>
        </p:nvSpPr>
        <p:spPr>
          <a:xfrm>
            <a:off x="8400788" y="2495534"/>
            <a:ext cx="3181611" cy="3656918"/>
          </a:xfrm>
          <a:prstGeom prst="rect">
            <a:avLst/>
          </a:prstGeom>
        </p:spPr>
        <p:txBody>
          <a:bodyPr lIns="182880" tIns="182880" rIns="182880" bIns="182880" anchor="t">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20916479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ed 1–3 (Green) 2 Line Subhead">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 name="Title 1">
            <a:extLst>
              <a:ext uri="{FF2B5EF4-FFF2-40B4-BE49-F238E27FC236}">
                <a16:creationId xmlns:a16="http://schemas.microsoft.com/office/drawing/2014/main" id="{C304EFD4-02A0-3A4D-B3DB-8FC9FF86AAFA}"/>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0" name="Subtitle 2">
            <a:extLst>
              <a:ext uri="{FF2B5EF4-FFF2-40B4-BE49-F238E27FC236}">
                <a16:creationId xmlns:a16="http://schemas.microsoft.com/office/drawing/2014/main" id="{80875C05-4D62-F141-915D-FABAC4CBE6B6}"/>
              </a:ext>
            </a:extLst>
          </p:cNvPr>
          <p:cNvSpPr>
            <a:spLocks noGrp="1"/>
          </p:cNvSpPr>
          <p:nvPr>
            <p:ph type="subTitle" idx="19"/>
          </p:nvPr>
        </p:nvSpPr>
        <p:spPr>
          <a:xfrm>
            <a:off x="0" y="884164"/>
            <a:ext cx="12192000" cy="952920"/>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48" name="Group 47">
            <a:extLst>
              <a:ext uri="{FF2B5EF4-FFF2-40B4-BE49-F238E27FC236}">
                <a16:creationId xmlns:a16="http://schemas.microsoft.com/office/drawing/2014/main" id="{6188EC43-6786-1843-9868-11A37306E8AC}"/>
              </a:ext>
            </a:extLst>
          </p:cNvPr>
          <p:cNvGrpSpPr/>
          <p:nvPr userDrawn="1"/>
        </p:nvGrpSpPr>
        <p:grpSpPr>
          <a:xfrm>
            <a:off x="471922" y="1824384"/>
            <a:ext cx="11110478" cy="4564449"/>
            <a:chOff x="471922" y="1735484"/>
            <a:chExt cx="11110478" cy="4564449"/>
          </a:xfrm>
        </p:grpSpPr>
        <p:grpSp>
          <p:nvGrpSpPr>
            <p:cNvPr id="46" name="Group 45">
              <a:extLst>
                <a:ext uri="{FF2B5EF4-FFF2-40B4-BE49-F238E27FC236}">
                  <a16:creationId xmlns:a16="http://schemas.microsoft.com/office/drawing/2014/main" id="{EA817AF6-E187-0345-8955-509ECF3B725E}"/>
                </a:ext>
              </a:extLst>
            </p:cNvPr>
            <p:cNvGrpSpPr/>
            <p:nvPr userDrawn="1"/>
          </p:nvGrpSpPr>
          <p:grpSpPr>
            <a:xfrm>
              <a:off x="4309498" y="1748184"/>
              <a:ext cx="3545188" cy="4551016"/>
              <a:chOff x="4309498" y="1748184"/>
              <a:chExt cx="3545188" cy="4551016"/>
            </a:xfrm>
          </p:grpSpPr>
          <p:grpSp>
            <p:nvGrpSpPr>
              <p:cNvPr id="45" name="Group 44">
                <a:extLst>
                  <a:ext uri="{FF2B5EF4-FFF2-40B4-BE49-F238E27FC236}">
                    <a16:creationId xmlns:a16="http://schemas.microsoft.com/office/drawing/2014/main" id="{AD539116-D908-9544-A1A9-67A2601682A8}"/>
                  </a:ext>
                </a:extLst>
              </p:cNvPr>
              <p:cNvGrpSpPr/>
              <p:nvPr userDrawn="1"/>
            </p:nvGrpSpPr>
            <p:grpSpPr>
              <a:xfrm>
                <a:off x="4309498" y="1790439"/>
                <a:ext cx="3545188" cy="4508761"/>
                <a:chOff x="4309498" y="1790439"/>
                <a:chExt cx="3545188" cy="4508761"/>
              </a:xfrm>
            </p:grpSpPr>
            <p:grpSp>
              <p:nvGrpSpPr>
                <p:cNvPr id="6" name="Group 5">
                  <a:extLst>
                    <a:ext uri="{FF2B5EF4-FFF2-40B4-BE49-F238E27FC236}">
                      <a16:creationId xmlns:a16="http://schemas.microsoft.com/office/drawing/2014/main" id="{DFF42CFD-7ADB-E147-A684-58317D71D371}"/>
                    </a:ext>
                  </a:extLst>
                </p:cNvPr>
                <p:cNvGrpSpPr/>
                <p:nvPr userDrawn="1"/>
              </p:nvGrpSpPr>
              <p:grpSpPr>
                <a:xfrm>
                  <a:off x="4309498" y="1790439"/>
                  <a:ext cx="762285" cy="719798"/>
                  <a:chOff x="4131625" y="1815836"/>
                  <a:chExt cx="762285" cy="719798"/>
                </a:xfrm>
              </p:grpSpPr>
              <p:sp>
                <p:nvSpPr>
                  <p:cNvPr id="25" name="Triangle 24">
                    <a:extLst>
                      <a:ext uri="{FF2B5EF4-FFF2-40B4-BE49-F238E27FC236}">
                        <a16:creationId xmlns:a16="http://schemas.microsoft.com/office/drawing/2014/main" id="{CD7606A7-2BE7-384F-9B2D-228C0B818DB1}"/>
                      </a:ext>
                    </a:extLst>
                  </p:cNvPr>
                  <p:cNvSpPr/>
                  <p:nvPr userDrawn="1"/>
                </p:nvSpPr>
                <p:spPr>
                  <a:xfrm rot="10800000">
                    <a:off x="4242282" y="2217103"/>
                    <a:ext cx="540972" cy="318531"/>
                  </a:xfrm>
                  <a:prstGeom prst="triangle">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27" name="Rounded Rectangle 26">
                    <a:extLst>
                      <a:ext uri="{FF2B5EF4-FFF2-40B4-BE49-F238E27FC236}">
                        <a16:creationId xmlns:a16="http://schemas.microsoft.com/office/drawing/2014/main" id="{010DCF8E-091A-184F-A545-C0CEDDC0217D}"/>
                      </a:ext>
                    </a:extLst>
                  </p:cNvPr>
                  <p:cNvSpPr/>
                  <p:nvPr userDrawn="1"/>
                </p:nvSpPr>
                <p:spPr>
                  <a:xfrm>
                    <a:off x="4131625" y="1815836"/>
                    <a:ext cx="762285" cy="639396"/>
                  </a:xfrm>
                  <a:prstGeom prst="roundRect">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sp>
              <p:nvSpPr>
                <p:cNvPr id="32" name="Round Diagonal Corner Rectangle 31">
                  <a:extLst>
                    <a:ext uri="{FF2B5EF4-FFF2-40B4-BE49-F238E27FC236}">
                      <a16:creationId xmlns:a16="http://schemas.microsoft.com/office/drawing/2014/main" id="{A501641C-E544-6D40-88BA-BEB27E77650D}"/>
                    </a:ext>
                  </a:extLst>
                </p:cNvPr>
                <p:cNvSpPr/>
                <p:nvPr userDrawn="1"/>
              </p:nvSpPr>
              <p:spPr>
                <a:xfrm flipH="1">
                  <a:off x="4673075" y="2628187"/>
                  <a:ext cx="3181611" cy="3671013"/>
                </a:xfrm>
                <a:prstGeom prst="round2DiagRect">
                  <a:avLst/>
                </a:prstGeom>
                <a:solidFill>
                  <a:schemeClr val="accent3">
                    <a:lumMod val="20000"/>
                    <a:lumOff val="8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44EFC3C5-62F1-D946-934E-A0D1D4387D38}"/>
                  </a:ext>
                </a:extLst>
              </p:cNvPr>
              <p:cNvPicPr>
                <a:picLocks noChangeAspect="1"/>
              </p:cNvPicPr>
              <p:nvPr userDrawn="1"/>
            </p:nvPicPr>
            <p:blipFill>
              <a:blip r:embed="rId2"/>
              <a:stretch>
                <a:fillRect/>
              </a:stretch>
            </p:blipFill>
            <p:spPr>
              <a:xfrm>
                <a:off x="4329663" y="1748184"/>
                <a:ext cx="698500" cy="698500"/>
              </a:xfrm>
              <a:prstGeom prst="rect">
                <a:avLst/>
              </a:prstGeom>
            </p:spPr>
          </p:pic>
        </p:grpSp>
        <p:grpSp>
          <p:nvGrpSpPr>
            <p:cNvPr id="8" name="Group 7">
              <a:extLst>
                <a:ext uri="{FF2B5EF4-FFF2-40B4-BE49-F238E27FC236}">
                  <a16:creationId xmlns:a16="http://schemas.microsoft.com/office/drawing/2014/main" id="{0A97D934-7027-0C4C-95C9-F19F0935F515}"/>
                </a:ext>
              </a:extLst>
            </p:cNvPr>
            <p:cNvGrpSpPr/>
            <p:nvPr userDrawn="1"/>
          </p:nvGrpSpPr>
          <p:grpSpPr>
            <a:xfrm>
              <a:off x="8058846" y="1741638"/>
              <a:ext cx="3523554" cy="4558295"/>
              <a:chOff x="8058846" y="1741638"/>
              <a:chExt cx="3523554" cy="4558295"/>
            </a:xfrm>
          </p:grpSpPr>
          <p:sp>
            <p:nvSpPr>
              <p:cNvPr id="34" name="Round Diagonal Corner Rectangle 33">
                <a:extLst>
                  <a:ext uri="{FF2B5EF4-FFF2-40B4-BE49-F238E27FC236}">
                    <a16:creationId xmlns:a16="http://schemas.microsoft.com/office/drawing/2014/main" id="{8BCDC667-E582-274A-907F-6D8083CD5172}"/>
                  </a:ext>
                </a:extLst>
              </p:cNvPr>
              <p:cNvSpPr/>
              <p:nvPr userDrawn="1"/>
            </p:nvSpPr>
            <p:spPr>
              <a:xfrm flipH="1">
                <a:off x="8400789" y="2628920"/>
                <a:ext cx="3181611" cy="3671013"/>
              </a:xfrm>
              <a:prstGeom prst="round2DiagRect">
                <a:avLst/>
              </a:prstGeom>
              <a:solidFill>
                <a:schemeClr val="accent3">
                  <a:lumMod val="20000"/>
                  <a:lumOff val="8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6F57AD7C-BD50-DD4B-93CB-9149033C4764}"/>
                  </a:ext>
                </a:extLst>
              </p:cNvPr>
              <p:cNvGrpSpPr/>
              <p:nvPr userDrawn="1"/>
            </p:nvGrpSpPr>
            <p:grpSpPr>
              <a:xfrm>
                <a:off x="8058846" y="1741638"/>
                <a:ext cx="762285" cy="753965"/>
                <a:chOff x="8058846" y="1741638"/>
                <a:chExt cx="762285" cy="753965"/>
              </a:xfrm>
            </p:grpSpPr>
            <p:grpSp>
              <p:nvGrpSpPr>
                <p:cNvPr id="35" name="Group 34">
                  <a:extLst>
                    <a:ext uri="{FF2B5EF4-FFF2-40B4-BE49-F238E27FC236}">
                      <a16:creationId xmlns:a16="http://schemas.microsoft.com/office/drawing/2014/main" id="{D4510EBE-8D19-6245-AD36-382F87737595}"/>
                    </a:ext>
                  </a:extLst>
                </p:cNvPr>
                <p:cNvGrpSpPr/>
                <p:nvPr userDrawn="1"/>
              </p:nvGrpSpPr>
              <p:grpSpPr>
                <a:xfrm>
                  <a:off x="8058846" y="1775805"/>
                  <a:ext cx="762285" cy="719798"/>
                  <a:chOff x="4131625" y="1815836"/>
                  <a:chExt cx="762285" cy="719798"/>
                </a:xfrm>
                <a:solidFill>
                  <a:srgbClr val="009193"/>
                </a:solidFill>
              </p:grpSpPr>
              <p:sp>
                <p:nvSpPr>
                  <p:cNvPr id="36" name="Triangle 35">
                    <a:extLst>
                      <a:ext uri="{FF2B5EF4-FFF2-40B4-BE49-F238E27FC236}">
                        <a16:creationId xmlns:a16="http://schemas.microsoft.com/office/drawing/2014/main" id="{69B3D949-9A4A-D34B-A3BC-E4AEAE89D65C}"/>
                      </a:ext>
                    </a:extLst>
                  </p:cNvPr>
                  <p:cNvSpPr/>
                  <p:nvPr userDrawn="1"/>
                </p:nvSpPr>
                <p:spPr>
                  <a:xfrm rot="10800000">
                    <a:off x="4242282" y="2217103"/>
                    <a:ext cx="540972" cy="318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37" name="Rounded Rectangle 36">
                    <a:extLst>
                      <a:ext uri="{FF2B5EF4-FFF2-40B4-BE49-F238E27FC236}">
                        <a16:creationId xmlns:a16="http://schemas.microsoft.com/office/drawing/2014/main" id="{EE4B9C85-FE74-234D-949D-EA4E53964872}"/>
                      </a:ext>
                    </a:extLst>
                  </p:cNvPr>
                  <p:cNvSpPr/>
                  <p:nvPr userDrawn="1"/>
                </p:nvSpPr>
                <p:spPr>
                  <a:xfrm>
                    <a:off x="4131625" y="1815836"/>
                    <a:ext cx="762285" cy="6393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31" name="Picture 30">
                  <a:extLst>
                    <a:ext uri="{FF2B5EF4-FFF2-40B4-BE49-F238E27FC236}">
                      <a16:creationId xmlns:a16="http://schemas.microsoft.com/office/drawing/2014/main" id="{E0328981-AAEE-4D4C-9905-B74694D83000}"/>
                    </a:ext>
                  </a:extLst>
                </p:cNvPr>
                <p:cNvPicPr>
                  <a:picLocks noChangeAspect="1"/>
                </p:cNvPicPr>
                <p:nvPr userDrawn="1"/>
              </p:nvPicPr>
              <p:blipFill>
                <a:blip r:embed="rId3"/>
                <a:stretch>
                  <a:fillRect/>
                </a:stretch>
              </p:blipFill>
              <p:spPr>
                <a:xfrm>
                  <a:off x="8090738" y="1741638"/>
                  <a:ext cx="698500" cy="698500"/>
                </a:xfrm>
                <a:prstGeom prst="rect">
                  <a:avLst/>
                </a:prstGeom>
              </p:spPr>
            </p:pic>
          </p:grpSp>
        </p:grpSp>
        <p:grpSp>
          <p:nvGrpSpPr>
            <p:cNvPr id="47" name="Group 46">
              <a:extLst>
                <a:ext uri="{FF2B5EF4-FFF2-40B4-BE49-F238E27FC236}">
                  <a16:creationId xmlns:a16="http://schemas.microsoft.com/office/drawing/2014/main" id="{90B0A6E9-B362-6944-8922-07796DC6CD40}"/>
                </a:ext>
              </a:extLst>
            </p:cNvPr>
            <p:cNvGrpSpPr/>
            <p:nvPr userDrawn="1"/>
          </p:nvGrpSpPr>
          <p:grpSpPr>
            <a:xfrm>
              <a:off x="471922" y="1735484"/>
              <a:ext cx="3548899" cy="4549621"/>
              <a:chOff x="471922" y="1735484"/>
              <a:chExt cx="3548899" cy="4549621"/>
            </a:xfrm>
          </p:grpSpPr>
          <p:sp>
            <p:nvSpPr>
              <p:cNvPr id="38" name="Round Diagonal Corner Rectangle 37">
                <a:extLst>
                  <a:ext uri="{FF2B5EF4-FFF2-40B4-BE49-F238E27FC236}">
                    <a16:creationId xmlns:a16="http://schemas.microsoft.com/office/drawing/2014/main" id="{BCFC143A-079F-D84E-AFA9-E342A2CD1994}"/>
                  </a:ext>
                </a:extLst>
              </p:cNvPr>
              <p:cNvSpPr/>
              <p:nvPr userDrawn="1"/>
            </p:nvSpPr>
            <p:spPr>
              <a:xfrm flipH="1">
                <a:off x="839210" y="2614092"/>
                <a:ext cx="3181611" cy="3671013"/>
              </a:xfrm>
              <a:prstGeom prst="round2DiagRect">
                <a:avLst/>
              </a:prstGeom>
              <a:solidFill>
                <a:schemeClr val="accent3">
                  <a:lumMod val="20000"/>
                  <a:lumOff val="8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20285EB-3B6F-DE4F-87C7-283501EA6B87}"/>
                  </a:ext>
                </a:extLst>
              </p:cNvPr>
              <p:cNvGrpSpPr/>
              <p:nvPr userDrawn="1"/>
            </p:nvGrpSpPr>
            <p:grpSpPr>
              <a:xfrm>
                <a:off x="471922" y="1790440"/>
                <a:ext cx="762285" cy="719798"/>
                <a:chOff x="4131625" y="1815836"/>
                <a:chExt cx="762285" cy="719798"/>
              </a:xfrm>
              <a:solidFill>
                <a:srgbClr val="F2F778"/>
              </a:solidFill>
            </p:grpSpPr>
            <p:sp>
              <p:nvSpPr>
                <p:cNvPr id="40" name="Triangle 39">
                  <a:extLst>
                    <a:ext uri="{FF2B5EF4-FFF2-40B4-BE49-F238E27FC236}">
                      <a16:creationId xmlns:a16="http://schemas.microsoft.com/office/drawing/2014/main" id="{93DCF575-DAA9-984C-87FF-16ABB0EC722B}"/>
                    </a:ext>
                  </a:extLst>
                </p:cNvPr>
                <p:cNvSpPr/>
                <p:nvPr userDrawn="1"/>
              </p:nvSpPr>
              <p:spPr>
                <a:xfrm rot="10800000">
                  <a:off x="4242282" y="2217103"/>
                  <a:ext cx="540972" cy="318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41" name="Rounded Rectangle 40">
                  <a:extLst>
                    <a:ext uri="{FF2B5EF4-FFF2-40B4-BE49-F238E27FC236}">
                      <a16:creationId xmlns:a16="http://schemas.microsoft.com/office/drawing/2014/main" id="{74793665-9ADF-5843-AB9B-8D5C9C5E7ABE}"/>
                    </a:ext>
                  </a:extLst>
                </p:cNvPr>
                <p:cNvSpPr/>
                <p:nvPr userDrawn="1"/>
              </p:nvSpPr>
              <p:spPr>
                <a:xfrm>
                  <a:off x="4131625" y="1815836"/>
                  <a:ext cx="762285" cy="6393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44" name="Picture 43">
                <a:extLst>
                  <a:ext uri="{FF2B5EF4-FFF2-40B4-BE49-F238E27FC236}">
                    <a16:creationId xmlns:a16="http://schemas.microsoft.com/office/drawing/2014/main" id="{0856E12C-1C86-694D-BA18-EB9B134CFD0C}"/>
                  </a:ext>
                </a:extLst>
              </p:cNvPr>
              <p:cNvPicPr>
                <a:picLocks noChangeAspect="1"/>
              </p:cNvPicPr>
              <p:nvPr userDrawn="1"/>
            </p:nvPicPr>
            <p:blipFill>
              <a:blip r:embed="rId4"/>
              <a:stretch>
                <a:fillRect/>
              </a:stretch>
            </p:blipFill>
            <p:spPr>
              <a:xfrm>
                <a:off x="573807" y="1735484"/>
                <a:ext cx="698500" cy="698500"/>
              </a:xfrm>
              <a:prstGeom prst="rect">
                <a:avLst/>
              </a:prstGeom>
            </p:spPr>
          </p:pic>
        </p:grpSp>
      </p:grpSp>
      <p:sp>
        <p:nvSpPr>
          <p:cNvPr id="26" name="Text Placeholder 14">
            <a:extLst>
              <a:ext uri="{FF2B5EF4-FFF2-40B4-BE49-F238E27FC236}">
                <a16:creationId xmlns:a16="http://schemas.microsoft.com/office/drawing/2014/main" id="{23BD3E87-C811-E84C-A696-30F58AC85CA3}"/>
              </a:ext>
            </a:extLst>
          </p:cNvPr>
          <p:cNvSpPr>
            <a:spLocks noGrp="1"/>
          </p:cNvSpPr>
          <p:nvPr>
            <p:ph type="body" sz="quarter" idx="29"/>
          </p:nvPr>
        </p:nvSpPr>
        <p:spPr>
          <a:xfrm>
            <a:off x="853064" y="2709472"/>
            <a:ext cx="3181611" cy="3656918"/>
          </a:xfrm>
          <a:prstGeom prst="rect">
            <a:avLst/>
          </a:prstGeom>
        </p:spPr>
        <p:txBody>
          <a:bodyPr lIns="182880" tIns="182880" rIns="182880" bIns="182880" anchor="t">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49" name="Text Placeholder 14">
            <a:extLst>
              <a:ext uri="{FF2B5EF4-FFF2-40B4-BE49-F238E27FC236}">
                <a16:creationId xmlns:a16="http://schemas.microsoft.com/office/drawing/2014/main" id="{C4338FC0-C9D7-064F-8BE3-FFCDF9DF896C}"/>
              </a:ext>
            </a:extLst>
          </p:cNvPr>
          <p:cNvSpPr>
            <a:spLocks noGrp="1"/>
          </p:cNvSpPr>
          <p:nvPr>
            <p:ph type="body" sz="quarter" idx="30"/>
          </p:nvPr>
        </p:nvSpPr>
        <p:spPr>
          <a:xfrm>
            <a:off x="4686929" y="2709472"/>
            <a:ext cx="3181611" cy="3656918"/>
          </a:xfrm>
          <a:prstGeom prst="rect">
            <a:avLst/>
          </a:prstGeom>
        </p:spPr>
        <p:txBody>
          <a:bodyPr lIns="182880" tIns="182880" rIns="182880" bIns="182880" anchor="t">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0" name="Text Placeholder 14">
            <a:extLst>
              <a:ext uri="{FF2B5EF4-FFF2-40B4-BE49-F238E27FC236}">
                <a16:creationId xmlns:a16="http://schemas.microsoft.com/office/drawing/2014/main" id="{847FF3D2-F6F1-F143-9787-592B89174E5A}"/>
              </a:ext>
            </a:extLst>
          </p:cNvPr>
          <p:cNvSpPr>
            <a:spLocks noGrp="1"/>
          </p:cNvSpPr>
          <p:nvPr>
            <p:ph type="body" sz="quarter" idx="31"/>
          </p:nvPr>
        </p:nvSpPr>
        <p:spPr>
          <a:xfrm>
            <a:off x="8393981" y="2722896"/>
            <a:ext cx="3181611" cy="3656918"/>
          </a:xfrm>
          <a:prstGeom prst="rect">
            <a:avLst/>
          </a:prstGeom>
        </p:spPr>
        <p:txBody>
          <a:bodyPr lIns="182880" tIns="182880" rIns="182880" bIns="182880" anchor="t">
            <a:normAutofit/>
          </a:bodyPr>
          <a:lstStyle>
            <a:lvl1pPr marL="0" indent="0">
              <a:lnSpc>
                <a:spcPct val="100000"/>
              </a:lnSpc>
              <a:buFontTx/>
              <a:buNone/>
              <a:defRPr sz="12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24879547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Numbered 1–2 (Green) 1 Line Subhea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E16843-3C9A-854C-9FAE-62AB069E9F0B}"/>
              </a:ext>
            </a:extLst>
          </p:cNvPr>
          <p:cNvPicPr>
            <a:picLocks noChangeAspect="1"/>
          </p:cNvPicPr>
          <p:nvPr userDrawn="1"/>
        </p:nvPicPr>
        <p:blipFill>
          <a:blip r:embed="rId2"/>
          <a:stretch>
            <a:fillRect/>
          </a:stretch>
        </p:blipFill>
        <p:spPr>
          <a:xfrm>
            <a:off x="5745617" y="1587240"/>
            <a:ext cx="1061684" cy="4699260"/>
          </a:xfrm>
          <a:prstGeom prst="rect">
            <a:avLst/>
          </a:prstGeom>
        </p:spPr>
      </p:pic>
      <p:sp>
        <p:nvSpPr>
          <p:cNvPr id="11" name="Slide Number Placeholder 11">
            <a:extLst>
              <a:ext uri="{FF2B5EF4-FFF2-40B4-BE49-F238E27FC236}">
                <a16:creationId xmlns:a16="http://schemas.microsoft.com/office/drawing/2014/main" id="{10A1C22F-279D-2B41-9006-3BF0B90449D5}"/>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 name="Title 1">
            <a:extLst>
              <a:ext uri="{FF2B5EF4-FFF2-40B4-BE49-F238E27FC236}">
                <a16:creationId xmlns:a16="http://schemas.microsoft.com/office/drawing/2014/main" id="{C304EFD4-02A0-3A4D-B3DB-8FC9FF86AAFA}"/>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0" name="Subtitle 2">
            <a:extLst>
              <a:ext uri="{FF2B5EF4-FFF2-40B4-BE49-F238E27FC236}">
                <a16:creationId xmlns:a16="http://schemas.microsoft.com/office/drawing/2014/main" id="{80875C05-4D62-F141-915D-FABAC4CBE6B6}"/>
              </a:ext>
            </a:extLst>
          </p:cNvPr>
          <p:cNvSpPr>
            <a:spLocks noGrp="1"/>
          </p:cNvSpPr>
          <p:nvPr>
            <p:ph type="subTitle" idx="19"/>
          </p:nvPr>
        </p:nvSpPr>
        <p:spPr>
          <a:xfrm>
            <a:off x="0" y="884164"/>
            <a:ext cx="12192000" cy="477838"/>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39" name="Group 38">
            <a:extLst>
              <a:ext uri="{FF2B5EF4-FFF2-40B4-BE49-F238E27FC236}">
                <a16:creationId xmlns:a16="http://schemas.microsoft.com/office/drawing/2014/main" id="{420285EB-3B6F-DE4F-87C7-283501EA6B87}"/>
              </a:ext>
            </a:extLst>
          </p:cNvPr>
          <p:cNvGrpSpPr/>
          <p:nvPr userDrawn="1"/>
        </p:nvGrpSpPr>
        <p:grpSpPr>
          <a:xfrm>
            <a:off x="471922" y="1650740"/>
            <a:ext cx="762285" cy="719798"/>
            <a:chOff x="4131625" y="1815836"/>
            <a:chExt cx="762285" cy="719798"/>
          </a:xfrm>
          <a:solidFill>
            <a:srgbClr val="F2F778"/>
          </a:solidFill>
        </p:grpSpPr>
        <p:sp>
          <p:nvSpPr>
            <p:cNvPr id="40" name="Triangle 39">
              <a:extLst>
                <a:ext uri="{FF2B5EF4-FFF2-40B4-BE49-F238E27FC236}">
                  <a16:creationId xmlns:a16="http://schemas.microsoft.com/office/drawing/2014/main" id="{93DCF575-DAA9-984C-87FF-16ABB0EC722B}"/>
                </a:ext>
              </a:extLst>
            </p:cNvPr>
            <p:cNvSpPr/>
            <p:nvPr userDrawn="1"/>
          </p:nvSpPr>
          <p:spPr>
            <a:xfrm rot="10800000">
              <a:off x="4242282" y="2217103"/>
              <a:ext cx="540972" cy="318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41" name="Rounded Rectangle 40">
              <a:extLst>
                <a:ext uri="{FF2B5EF4-FFF2-40B4-BE49-F238E27FC236}">
                  <a16:creationId xmlns:a16="http://schemas.microsoft.com/office/drawing/2014/main" id="{74793665-9ADF-5843-AB9B-8D5C9C5E7ABE}"/>
                </a:ext>
              </a:extLst>
            </p:cNvPr>
            <p:cNvSpPr/>
            <p:nvPr userDrawn="1"/>
          </p:nvSpPr>
          <p:spPr>
            <a:xfrm>
              <a:off x="4131625" y="1815836"/>
              <a:ext cx="762285" cy="6393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44" name="Picture 43">
            <a:extLst>
              <a:ext uri="{FF2B5EF4-FFF2-40B4-BE49-F238E27FC236}">
                <a16:creationId xmlns:a16="http://schemas.microsoft.com/office/drawing/2014/main" id="{0856E12C-1C86-694D-BA18-EB9B134CFD0C}"/>
              </a:ext>
            </a:extLst>
          </p:cNvPr>
          <p:cNvPicPr>
            <a:picLocks noChangeAspect="1"/>
          </p:cNvPicPr>
          <p:nvPr userDrawn="1"/>
        </p:nvPicPr>
        <p:blipFill>
          <a:blip r:embed="rId3"/>
          <a:stretch>
            <a:fillRect/>
          </a:stretch>
        </p:blipFill>
        <p:spPr>
          <a:xfrm>
            <a:off x="548407" y="1608484"/>
            <a:ext cx="698500" cy="698500"/>
          </a:xfrm>
          <a:prstGeom prst="rect">
            <a:avLst/>
          </a:prstGeom>
        </p:spPr>
      </p:pic>
      <p:grpSp>
        <p:nvGrpSpPr>
          <p:cNvPr id="42" name="Group 41">
            <a:extLst>
              <a:ext uri="{FF2B5EF4-FFF2-40B4-BE49-F238E27FC236}">
                <a16:creationId xmlns:a16="http://schemas.microsoft.com/office/drawing/2014/main" id="{A0CA4229-3E67-044A-BF5B-C30237A8071D}"/>
              </a:ext>
            </a:extLst>
          </p:cNvPr>
          <p:cNvGrpSpPr/>
          <p:nvPr userDrawn="1"/>
        </p:nvGrpSpPr>
        <p:grpSpPr>
          <a:xfrm>
            <a:off x="6362699" y="1653459"/>
            <a:ext cx="762285" cy="719798"/>
            <a:chOff x="4131625" y="1815836"/>
            <a:chExt cx="762285" cy="719798"/>
          </a:xfrm>
          <a:solidFill>
            <a:srgbClr val="AFCA54"/>
          </a:solidFill>
        </p:grpSpPr>
        <p:sp>
          <p:nvSpPr>
            <p:cNvPr id="52" name="Triangle 51">
              <a:extLst>
                <a:ext uri="{FF2B5EF4-FFF2-40B4-BE49-F238E27FC236}">
                  <a16:creationId xmlns:a16="http://schemas.microsoft.com/office/drawing/2014/main" id="{2A7CD60A-0D7A-CB42-9AEC-B94BC2E5EBE8}"/>
                </a:ext>
              </a:extLst>
            </p:cNvPr>
            <p:cNvSpPr/>
            <p:nvPr userDrawn="1"/>
          </p:nvSpPr>
          <p:spPr>
            <a:xfrm rot="10800000">
              <a:off x="4242282" y="2217103"/>
              <a:ext cx="540972" cy="318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3" name="Rounded Rectangle 52">
              <a:extLst>
                <a:ext uri="{FF2B5EF4-FFF2-40B4-BE49-F238E27FC236}">
                  <a16:creationId xmlns:a16="http://schemas.microsoft.com/office/drawing/2014/main" id="{2F1A6415-4234-C343-B6CC-97126B3736C7}"/>
                </a:ext>
              </a:extLst>
            </p:cNvPr>
            <p:cNvSpPr/>
            <p:nvPr userDrawn="1"/>
          </p:nvSpPr>
          <p:spPr>
            <a:xfrm>
              <a:off x="4131625" y="1815836"/>
              <a:ext cx="762285" cy="6393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43" name="Picture 42">
            <a:extLst>
              <a:ext uri="{FF2B5EF4-FFF2-40B4-BE49-F238E27FC236}">
                <a16:creationId xmlns:a16="http://schemas.microsoft.com/office/drawing/2014/main" id="{940899EA-7123-DF4A-A677-A1BA997C5A36}"/>
              </a:ext>
            </a:extLst>
          </p:cNvPr>
          <p:cNvPicPr>
            <a:picLocks noChangeAspect="1"/>
          </p:cNvPicPr>
          <p:nvPr userDrawn="1"/>
        </p:nvPicPr>
        <p:blipFill>
          <a:blip r:embed="rId4"/>
          <a:stretch>
            <a:fillRect/>
          </a:stretch>
        </p:blipFill>
        <p:spPr>
          <a:xfrm>
            <a:off x="6381891" y="1609269"/>
            <a:ext cx="698500" cy="698500"/>
          </a:xfrm>
          <a:prstGeom prst="rect">
            <a:avLst/>
          </a:prstGeom>
        </p:spPr>
      </p:pic>
      <p:sp>
        <p:nvSpPr>
          <p:cNvPr id="51" name="Rounded Rectangle 50">
            <a:extLst>
              <a:ext uri="{FF2B5EF4-FFF2-40B4-BE49-F238E27FC236}">
                <a16:creationId xmlns:a16="http://schemas.microsoft.com/office/drawing/2014/main" id="{90FC2638-7420-9748-A510-E08FDA4889D9}"/>
              </a:ext>
            </a:extLst>
          </p:cNvPr>
          <p:cNvSpPr/>
          <p:nvPr userDrawn="1"/>
        </p:nvSpPr>
        <p:spPr>
          <a:xfrm>
            <a:off x="7248054" y="1652303"/>
            <a:ext cx="4467497" cy="63783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 Placeholder 14">
            <a:extLst>
              <a:ext uri="{FF2B5EF4-FFF2-40B4-BE49-F238E27FC236}">
                <a16:creationId xmlns:a16="http://schemas.microsoft.com/office/drawing/2014/main" id="{A3B018C4-5657-924F-BFCC-C27E6AC1F5CC}"/>
              </a:ext>
            </a:extLst>
          </p:cNvPr>
          <p:cNvSpPr>
            <a:spLocks noGrp="1"/>
          </p:cNvSpPr>
          <p:nvPr userDrawn="1">
            <p:ph type="body" sz="quarter" idx="33"/>
          </p:nvPr>
        </p:nvSpPr>
        <p:spPr>
          <a:xfrm>
            <a:off x="6217540" y="1654838"/>
            <a:ext cx="5974460" cy="631200"/>
          </a:xfrm>
          <a:prstGeom prst="rect">
            <a:avLst/>
          </a:prstGeom>
        </p:spPr>
        <p:txBody>
          <a:bodyPr lIns="1280160" tIns="0" rIns="182880" bIns="0" anchor="ctr">
            <a:normAutofit/>
          </a:bodyPr>
          <a:lstStyle>
            <a:lvl1pPr>
              <a:buFontTx/>
              <a:buNone/>
              <a:defRPr sz="1400" b="1">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8" name="Text Placeholder 14">
            <a:extLst>
              <a:ext uri="{FF2B5EF4-FFF2-40B4-BE49-F238E27FC236}">
                <a16:creationId xmlns:a16="http://schemas.microsoft.com/office/drawing/2014/main" id="{D4DF796C-A363-8F49-9EDE-7C9D48F4AE0D}"/>
              </a:ext>
            </a:extLst>
          </p:cNvPr>
          <p:cNvSpPr>
            <a:spLocks noGrp="1"/>
          </p:cNvSpPr>
          <p:nvPr userDrawn="1">
            <p:ph type="body" sz="quarter" idx="29"/>
          </p:nvPr>
        </p:nvSpPr>
        <p:spPr>
          <a:xfrm>
            <a:off x="-2" y="2387340"/>
            <a:ext cx="5860473" cy="4051561"/>
          </a:xfrm>
          <a:prstGeom prst="rect">
            <a:avLst/>
          </a:prstGeom>
        </p:spPr>
        <p:txBody>
          <a:bodyPr lIns="640080" tIns="182880" rIns="182880" bIns="182880" anchor="t">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9" name="Text Placeholder 14">
            <a:extLst>
              <a:ext uri="{FF2B5EF4-FFF2-40B4-BE49-F238E27FC236}">
                <a16:creationId xmlns:a16="http://schemas.microsoft.com/office/drawing/2014/main" id="{4281F71E-601B-ED45-B0E6-86D9A46088F7}"/>
              </a:ext>
            </a:extLst>
          </p:cNvPr>
          <p:cNvSpPr>
            <a:spLocks noGrp="1"/>
          </p:cNvSpPr>
          <p:nvPr userDrawn="1">
            <p:ph type="body" sz="quarter" idx="34"/>
          </p:nvPr>
        </p:nvSpPr>
        <p:spPr>
          <a:xfrm>
            <a:off x="6362699" y="2383653"/>
            <a:ext cx="5830709" cy="4051561"/>
          </a:xfrm>
          <a:prstGeom prst="rect">
            <a:avLst/>
          </a:prstGeom>
        </p:spPr>
        <p:txBody>
          <a:bodyPr lIns="182880" tIns="182880" rIns="182880" bIns="182880" anchor="t">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61" name="Rounded Rectangle 60">
            <a:extLst>
              <a:ext uri="{FF2B5EF4-FFF2-40B4-BE49-F238E27FC236}">
                <a16:creationId xmlns:a16="http://schemas.microsoft.com/office/drawing/2014/main" id="{ACE6E678-5361-D14F-AA80-319061E64DA5}"/>
              </a:ext>
            </a:extLst>
          </p:cNvPr>
          <p:cNvSpPr/>
          <p:nvPr userDrawn="1"/>
        </p:nvSpPr>
        <p:spPr>
          <a:xfrm>
            <a:off x="1345558" y="1652303"/>
            <a:ext cx="4467497" cy="63783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Placeholder 14">
            <a:extLst>
              <a:ext uri="{FF2B5EF4-FFF2-40B4-BE49-F238E27FC236}">
                <a16:creationId xmlns:a16="http://schemas.microsoft.com/office/drawing/2014/main" id="{296FFB47-2DCE-ED4F-953C-E6845D88274D}"/>
              </a:ext>
            </a:extLst>
          </p:cNvPr>
          <p:cNvSpPr>
            <a:spLocks noGrp="1"/>
          </p:cNvSpPr>
          <p:nvPr userDrawn="1">
            <p:ph type="body" sz="quarter" idx="32"/>
          </p:nvPr>
        </p:nvSpPr>
        <p:spPr>
          <a:xfrm>
            <a:off x="-1" y="1658936"/>
            <a:ext cx="5745618" cy="631200"/>
          </a:xfrm>
          <a:prstGeom prst="rect">
            <a:avLst/>
          </a:prstGeom>
        </p:spPr>
        <p:txBody>
          <a:bodyPr lIns="1554480" tIns="0" rIns="182880" bIns="0" anchor="ctr">
            <a:normAutofit/>
          </a:bodyPr>
          <a:lstStyle>
            <a:lvl1pPr>
              <a:buFontTx/>
              <a:buNone/>
              <a:defRPr sz="1400" b="1">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41979204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umbered 1–2 (Green) 2 Line Subhea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84251A2-01CA-A640-B954-EFBA90B99A87}"/>
              </a:ext>
            </a:extLst>
          </p:cNvPr>
          <p:cNvGrpSpPr/>
          <p:nvPr userDrawn="1"/>
        </p:nvGrpSpPr>
        <p:grpSpPr>
          <a:xfrm>
            <a:off x="6362699" y="1977569"/>
            <a:ext cx="5352852" cy="763988"/>
            <a:chOff x="6362699" y="1609269"/>
            <a:chExt cx="5352852" cy="763988"/>
          </a:xfrm>
        </p:grpSpPr>
        <p:grpSp>
          <p:nvGrpSpPr>
            <p:cNvPr id="5" name="Group 4">
              <a:extLst>
                <a:ext uri="{FF2B5EF4-FFF2-40B4-BE49-F238E27FC236}">
                  <a16:creationId xmlns:a16="http://schemas.microsoft.com/office/drawing/2014/main" id="{9A842FBB-893B-C04A-97B6-08D5D89B478D}"/>
                </a:ext>
              </a:extLst>
            </p:cNvPr>
            <p:cNvGrpSpPr/>
            <p:nvPr userDrawn="1"/>
          </p:nvGrpSpPr>
          <p:grpSpPr>
            <a:xfrm>
              <a:off x="6362699" y="1652303"/>
              <a:ext cx="5352852" cy="720954"/>
              <a:chOff x="6362699" y="1652303"/>
              <a:chExt cx="5352852" cy="720954"/>
            </a:xfrm>
          </p:grpSpPr>
          <p:grpSp>
            <p:nvGrpSpPr>
              <p:cNvPr id="42" name="Group 41">
                <a:extLst>
                  <a:ext uri="{FF2B5EF4-FFF2-40B4-BE49-F238E27FC236}">
                    <a16:creationId xmlns:a16="http://schemas.microsoft.com/office/drawing/2014/main" id="{A0CA4229-3E67-044A-BF5B-C30237A8071D}"/>
                  </a:ext>
                </a:extLst>
              </p:cNvPr>
              <p:cNvGrpSpPr/>
              <p:nvPr userDrawn="1"/>
            </p:nvGrpSpPr>
            <p:grpSpPr>
              <a:xfrm>
                <a:off x="6362699" y="1653459"/>
                <a:ext cx="762285" cy="719798"/>
                <a:chOff x="4131625" y="1815836"/>
                <a:chExt cx="762285" cy="719798"/>
              </a:xfrm>
              <a:solidFill>
                <a:srgbClr val="AFCA54"/>
              </a:solidFill>
            </p:grpSpPr>
            <p:sp>
              <p:nvSpPr>
                <p:cNvPr id="53" name="Rounded Rectangle 52">
                  <a:extLst>
                    <a:ext uri="{FF2B5EF4-FFF2-40B4-BE49-F238E27FC236}">
                      <a16:creationId xmlns:a16="http://schemas.microsoft.com/office/drawing/2014/main" id="{2F1A6415-4234-C343-B6CC-97126B3736C7}"/>
                    </a:ext>
                  </a:extLst>
                </p:cNvPr>
                <p:cNvSpPr/>
                <p:nvPr userDrawn="1"/>
              </p:nvSpPr>
              <p:spPr>
                <a:xfrm>
                  <a:off x="4131625" y="1815836"/>
                  <a:ext cx="762285" cy="6393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2" name="Triangle 51">
                  <a:extLst>
                    <a:ext uri="{FF2B5EF4-FFF2-40B4-BE49-F238E27FC236}">
                      <a16:creationId xmlns:a16="http://schemas.microsoft.com/office/drawing/2014/main" id="{2A7CD60A-0D7A-CB42-9AEC-B94BC2E5EBE8}"/>
                    </a:ext>
                  </a:extLst>
                </p:cNvPr>
                <p:cNvSpPr/>
                <p:nvPr userDrawn="1"/>
              </p:nvSpPr>
              <p:spPr>
                <a:xfrm rot="10800000">
                  <a:off x="4242282" y="2217103"/>
                  <a:ext cx="540972" cy="318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sp>
            <p:nvSpPr>
              <p:cNvPr id="51" name="Rounded Rectangle 50">
                <a:extLst>
                  <a:ext uri="{FF2B5EF4-FFF2-40B4-BE49-F238E27FC236}">
                    <a16:creationId xmlns:a16="http://schemas.microsoft.com/office/drawing/2014/main" id="{90FC2638-7420-9748-A510-E08FDA4889D9}"/>
                  </a:ext>
                </a:extLst>
              </p:cNvPr>
              <p:cNvSpPr/>
              <p:nvPr userDrawn="1"/>
            </p:nvSpPr>
            <p:spPr>
              <a:xfrm>
                <a:off x="7248054" y="1652303"/>
                <a:ext cx="4467497" cy="63783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3" name="Picture 42">
              <a:extLst>
                <a:ext uri="{FF2B5EF4-FFF2-40B4-BE49-F238E27FC236}">
                  <a16:creationId xmlns:a16="http://schemas.microsoft.com/office/drawing/2014/main" id="{940899EA-7123-DF4A-A677-A1BA997C5A36}"/>
                </a:ext>
              </a:extLst>
            </p:cNvPr>
            <p:cNvPicPr>
              <a:picLocks noChangeAspect="1"/>
            </p:cNvPicPr>
            <p:nvPr userDrawn="1"/>
          </p:nvPicPr>
          <p:blipFill>
            <a:blip r:embed="rId2"/>
            <a:stretch>
              <a:fillRect/>
            </a:stretch>
          </p:blipFill>
          <p:spPr>
            <a:xfrm>
              <a:off x="6381891" y="1609269"/>
              <a:ext cx="698500" cy="698500"/>
            </a:xfrm>
            <a:prstGeom prst="rect">
              <a:avLst/>
            </a:prstGeom>
          </p:spPr>
        </p:pic>
      </p:grpSp>
      <p:pic>
        <p:nvPicPr>
          <p:cNvPr id="4" name="Picture 3">
            <a:extLst>
              <a:ext uri="{FF2B5EF4-FFF2-40B4-BE49-F238E27FC236}">
                <a16:creationId xmlns:a16="http://schemas.microsoft.com/office/drawing/2014/main" id="{C2E16843-3C9A-854C-9FAE-62AB069E9F0B}"/>
              </a:ext>
            </a:extLst>
          </p:cNvPr>
          <p:cNvPicPr>
            <a:picLocks noChangeAspect="1"/>
          </p:cNvPicPr>
          <p:nvPr userDrawn="1"/>
        </p:nvPicPr>
        <p:blipFill>
          <a:blip r:embed="rId3"/>
          <a:stretch>
            <a:fillRect/>
          </a:stretch>
        </p:blipFill>
        <p:spPr>
          <a:xfrm>
            <a:off x="5745617" y="1892040"/>
            <a:ext cx="1061684" cy="4699260"/>
          </a:xfrm>
          <a:prstGeom prst="rect">
            <a:avLst/>
          </a:prstGeom>
        </p:spPr>
      </p:pic>
      <p:sp>
        <p:nvSpPr>
          <p:cNvPr id="11" name="Slide Number Placeholder 11">
            <a:extLst>
              <a:ext uri="{FF2B5EF4-FFF2-40B4-BE49-F238E27FC236}">
                <a16:creationId xmlns:a16="http://schemas.microsoft.com/office/drawing/2014/main" id="{10A1C22F-279D-2B41-9006-3BF0B90449D5}"/>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 name="Title 1">
            <a:extLst>
              <a:ext uri="{FF2B5EF4-FFF2-40B4-BE49-F238E27FC236}">
                <a16:creationId xmlns:a16="http://schemas.microsoft.com/office/drawing/2014/main" id="{C304EFD4-02A0-3A4D-B3DB-8FC9FF86AAFA}"/>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0" name="Subtitle 2">
            <a:extLst>
              <a:ext uri="{FF2B5EF4-FFF2-40B4-BE49-F238E27FC236}">
                <a16:creationId xmlns:a16="http://schemas.microsoft.com/office/drawing/2014/main" id="{80875C05-4D62-F141-915D-FABAC4CBE6B6}"/>
              </a:ext>
            </a:extLst>
          </p:cNvPr>
          <p:cNvSpPr>
            <a:spLocks noGrp="1"/>
          </p:cNvSpPr>
          <p:nvPr>
            <p:ph type="subTitle" idx="19"/>
          </p:nvPr>
        </p:nvSpPr>
        <p:spPr>
          <a:xfrm>
            <a:off x="0" y="884163"/>
            <a:ext cx="12192000" cy="942389"/>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7" name="Text Placeholder 14">
            <a:extLst>
              <a:ext uri="{FF2B5EF4-FFF2-40B4-BE49-F238E27FC236}">
                <a16:creationId xmlns:a16="http://schemas.microsoft.com/office/drawing/2014/main" id="{A3B018C4-5657-924F-BFCC-C27E6AC1F5CC}"/>
              </a:ext>
            </a:extLst>
          </p:cNvPr>
          <p:cNvSpPr>
            <a:spLocks noGrp="1"/>
          </p:cNvSpPr>
          <p:nvPr userDrawn="1">
            <p:ph type="body" sz="quarter" idx="33"/>
          </p:nvPr>
        </p:nvSpPr>
        <p:spPr>
          <a:xfrm>
            <a:off x="6210300" y="2023138"/>
            <a:ext cx="5981700" cy="631200"/>
          </a:xfrm>
          <a:prstGeom prst="rect">
            <a:avLst/>
          </a:prstGeom>
        </p:spPr>
        <p:txBody>
          <a:bodyPr lIns="1280160" tIns="0" rIns="182880" bIns="0" anchor="ctr">
            <a:normAutofit/>
          </a:bodyPr>
          <a:lstStyle>
            <a:lvl1pPr>
              <a:buFontTx/>
              <a:buNone/>
              <a:defRPr sz="1400" b="1">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8" name="Text Placeholder 14">
            <a:extLst>
              <a:ext uri="{FF2B5EF4-FFF2-40B4-BE49-F238E27FC236}">
                <a16:creationId xmlns:a16="http://schemas.microsoft.com/office/drawing/2014/main" id="{D4DF796C-A363-8F49-9EDE-7C9D48F4AE0D}"/>
              </a:ext>
            </a:extLst>
          </p:cNvPr>
          <p:cNvSpPr>
            <a:spLocks noGrp="1"/>
          </p:cNvSpPr>
          <p:nvPr userDrawn="1">
            <p:ph type="body" sz="quarter" idx="29"/>
          </p:nvPr>
        </p:nvSpPr>
        <p:spPr>
          <a:xfrm>
            <a:off x="-2" y="2755641"/>
            <a:ext cx="5860473" cy="3725980"/>
          </a:xfrm>
          <a:prstGeom prst="rect">
            <a:avLst/>
          </a:prstGeom>
        </p:spPr>
        <p:txBody>
          <a:bodyPr lIns="640080" tIns="182880" rIns="182880" bIns="182880" anchor="t">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9" name="Text Placeholder 14">
            <a:extLst>
              <a:ext uri="{FF2B5EF4-FFF2-40B4-BE49-F238E27FC236}">
                <a16:creationId xmlns:a16="http://schemas.microsoft.com/office/drawing/2014/main" id="{4281F71E-601B-ED45-B0E6-86D9A46088F7}"/>
              </a:ext>
            </a:extLst>
          </p:cNvPr>
          <p:cNvSpPr>
            <a:spLocks noGrp="1"/>
          </p:cNvSpPr>
          <p:nvPr userDrawn="1">
            <p:ph type="body" sz="quarter" idx="34"/>
          </p:nvPr>
        </p:nvSpPr>
        <p:spPr>
          <a:xfrm>
            <a:off x="6362699" y="2751953"/>
            <a:ext cx="5830709" cy="3729667"/>
          </a:xfrm>
          <a:prstGeom prst="rect">
            <a:avLst/>
          </a:prstGeom>
        </p:spPr>
        <p:txBody>
          <a:bodyPr lIns="182880" tIns="182880" rIns="182880" bIns="182880" anchor="t">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grpSp>
        <p:nvGrpSpPr>
          <p:cNvPr id="7" name="Group 6">
            <a:extLst>
              <a:ext uri="{FF2B5EF4-FFF2-40B4-BE49-F238E27FC236}">
                <a16:creationId xmlns:a16="http://schemas.microsoft.com/office/drawing/2014/main" id="{3B6D0951-A2AF-524E-B63C-39B101D5109C}"/>
              </a:ext>
            </a:extLst>
          </p:cNvPr>
          <p:cNvGrpSpPr/>
          <p:nvPr userDrawn="1"/>
        </p:nvGrpSpPr>
        <p:grpSpPr>
          <a:xfrm>
            <a:off x="471922" y="1976784"/>
            <a:ext cx="5341133" cy="762054"/>
            <a:chOff x="471922" y="1608484"/>
            <a:chExt cx="5341133" cy="762054"/>
          </a:xfrm>
        </p:grpSpPr>
        <p:grpSp>
          <p:nvGrpSpPr>
            <p:cNvPr id="39" name="Group 38">
              <a:extLst>
                <a:ext uri="{FF2B5EF4-FFF2-40B4-BE49-F238E27FC236}">
                  <a16:creationId xmlns:a16="http://schemas.microsoft.com/office/drawing/2014/main" id="{420285EB-3B6F-DE4F-87C7-283501EA6B87}"/>
                </a:ext>
              </a:extLst>
            </p:cNvPr>
            <p:cNvGrpSpPr/>
            <p:nvPr userDrawn="1"/>
          </p:nvGrpSpPr>
          <p:grpSpPr>
            <a:xfrm>
              <a:off x="471922" y="1650740"/>
              <a:ext cx="762285" cy="719798"/>
              <a:chOff x="4131625" y="1815836"/>
              <a:chExt cx="762285" cy="719798"/>
            </a:xfrm>
            <a:solidFill>
              <a:srgbClr val="F2F778"/>
            </a:solidFill>
          </p:grpSpPr>
          <p:sp>
            <p:nvSpPr>
              <p:cNvPr id="40" name="Triangle 39">
                <a:extLst>
                  <a:ext uri="{FF2B5EF4-FFF2-40B4-BE49-F238E27FC236}">
                    <a16:creationId xmlns:a16="http://schemas.microsoft.com/office/drawing/2014/main" id="{93DCF575-DAA9-984C-87FF-16ABB0EC722B}"/>
                  </a:ext>
                </a:extLst>
              </p:cNvPr>
              <p:cNvSpPr/>
              <p:nvPr userDrawn="1"/>
            </p:nvSpPr>
            <p:spPr>
              <a:xfrm rot="10800000">
                <a:off x="4242282" y="2217103"/>
                <a:ext cx="540972" cy="318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41" name="Rounded Rectangle 40">
                <a:extLst>
                  <a:ext uri="{FF2B5EF4-FFF2-40B4-BE49-F238E27FC236}">
                    <a16:creationId xmlns:a16="http://schemas.microsoft.com/office/drawing/2014/main" id="{74793665-9ADF-5843-AB9B-8D5C9C5E7ABE}"/>
                  </a:ext>
                </a:extLst>
              </p:cNvPr>
              <p:cNvSpPr/>
              <p:nvPr userDrawn="1"/>
            </p:nvSpPr>
            <p:spPr>
              <a:xfrm>
                <a:off x="4131625" y="1815836"/>
                <a:ext cx="762285" cy="6393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44" name="Picture 43">
              <a:extLst>
                <a:ext uri="{FF2B5EF4-FFF2-40B4-BE49-F238E27FC236}">
                  <a16:creationId xmlns:a16="http://schemas.microsoft.com/office/drawing/2014/main" id="{0856E12C-1C86-694D-BA18-EB9B134CFD0C}"/>
                </a:ext>
              </a:extLst>
            </p:cNvPr>
            <p:cNvPicPr>
              <a:picLocks noChangeAspect="1"/>
            </p:cNvPicPr>
            <p:nvPr userDrawn="1"/>
          </p:nvPicPr>
          <p:blipFill>
            <a:blip r:embed="rId4"/>
            <a:stretch>
              <a:fillRect/>
            </a:stretch>
          </p:blipFill>
          <p:spPr>
            <a:xfrm>
              <a:off x="548407" y="1608484"/>
              <a:ext cx="698500" cy="698500"/>
            </a:xfrm>
            <a:prstGeom prst="rect">
              <a:avLst/>
            </a:prstGeom>
          </p:spPr>
        </p:pic>
        <p:sp>
          <p:nvSpPr>
            <p:cNvPr id="61" name="Rounded Rectangle 60">
              <a:extLst>
                <a:ext uri="{FF2B5EF4-FFF2-40B4-BE49-F238E27FC236}">
                  <a16:creationId xmlns:a16="http://schemas.microsoft.com/office/drawing/2014/main" id="{ACE6E678-5361-D14F-AA80-319061E64DA5}"/>
                </a:ext>
              </a:extLst>
            </p:cNvPr>
            <p:cNvSpPr/>
            <p:nvPr userDrawn="1"/>
          </p:nvSpPr>
          <p:spPr>
            <a:xfrm>
              <a:off x="1345558" y="1652303"/>
              <a:ext cx="4467497" cy="63783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 Placeholder 14">
            <a:extLst>
              <a:ext uri="{FF2B5EF4-FFF2-40B4-BE49-F238E27FC236}">
                <a16:creationId xmlns:a16="http://schemas.microsoft.com/office/drawing/2014/main" id="{296FFB47-2DCE-ED4F-953C-E6845D88274D}"/>
              </a:ext>
            </a:extLst>
          </p:cNvPr>
          <p:cNvSpPr>
            <a:spLocks noGrp="1"/>
          </p:cNvSpPr>
          <p:nvPr userDrawn="1">
            <p:ph type="body" sz="quarter" idx="32"/>
          </p:nvPr>
        </p:nvSpPr>
        <p:spPr>
          <a:xfrm>
            <a:off x="1" y="2041321"/>
            <a:ext cx="5804880" cy="631200"/>
          </a:xfrm>
          <a:prstGeom prst="rect">
            <a:avLst/>
          </a:prstGeom>
        </p:spPr>
        <p:txBody>
          <a:bodyPr lIns="1554480" tIns="0" rIns="182880" bIns="0" anchor="ctr">
            <a:normAutofit/>
          </a:bodyPr>
          <a:lstStyle>
            <a:lvl1pPr>
              <a:buFontTx/>
              <a:buNone/>
              <a:defRPr sz="1400" b="1">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5752451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umbered 1–2 (Blue) 1 Line Subhea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E16843-3C9A-854C-9FAE-62AB069E9F0B}"/>
              </a:ext>
            </a:extLst>
          </p:cNvPr>
          <p:cNvPicPr>
            <a:picLocks noChangeAspect="1"/>
          </p:cNvPicPr>
          <p:nvPr userDrawn="1"/>
        </p:nvPicPr>
        <p:blipFill>
          <a:blip r:embed="rId2"/>
          <a:stretch>
            <a:fillRect/>
          </a:stretch>
        </p:blipFill>
        <p:spPr>
          <a:xfrm>
            <a:off x="5745617" y="1587240"/>
            <a:ext cx="1061684" cy="4699260"/>
          </a:xfrm>
          <a:prstGeom prst="rect">
            <a:avLst/>
          </a:prstGeom>
        </p:spPr>
      </p:pic>
      <p:sp>
        <p:nvSpPr>
          <p:cNvPr id="11" name="Slide Number Placeholder 11">
            <a:extLst>
              <a:ext uri="{FF2B5EF4-FFF2-40B4-BE49-F238E27FC236}">
                <a16:creationId xmlns:a16="http://schemas.microsoft.com/office/drawing/2014/main" id="{10A1C22F-279D-2B41-9006-3BF0B90449D5}"/>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 name="Title 1">
            <a:extLst>
              <a:ext uri="{FF2B5EF4-FFF2-40B4-BE49-F238E27FC236}">
                <a16:creationId xmlns:a16="http://schemas.microsoft.com/office/drawing/2014/main" id="{C304EFD4-02A0-3A4D-B3DB-8FC9FF86AAFA}"/>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0" name="Subtitle 2">
            <a:extLst>
              <a:ext uri="{FF2B5EF4-FFF2-40B4-BE49-F238E27FC236}">
                <a16:creationId xmlns:a16="http://schemas.microsoft.com/office/drawing/2014/main" id="{80875C05-4D62-F141-915D-FABAC4CBE6B6}"/>
              </a:ext>
            </a:extLst>
          </p:cNvPr>
          <p:cNvSpPr>
            <a:spLocks noGrp="1"/>
          </p:cNvSpPr>
          <p:nvPr>
            <p:ph type="subTitle" idx="19"/>
          </p:nvPr>
        </p:nvSpPr>
        <p:spPr>
          <a:xfrm>
            <a:off x="0" y="884164"/>
            <a:ext cx="12192000" cy="477838"/>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39" name="Group 38">
            <a:extLst>
              <a:ext uri="{FF2B5EF4-FFF2-40B4-BE49-F238E27FC236}">
                <a16:creationId xmlns:a16="http://schemas.microsoft.com/office/drawing/2014/main" id="{420285EB-3B6F-DE4F-87C7-283501EA6B87}"/>
              </a:ext>
            </a:extLst>
          </p:cNvPr>
          <p:cNvGrpSpPr/>
          <p:nvPr userDrawn="1"/>
        </p:nvGrpSpPr>
        <p:grpSpPr>
          <a:xfrm>
            <a:off x="471922" y="1650740"/>
            <a:ext cx="762285" cy="719798"/>
            <a:chOff x="4131625" y="1815836"/>
            <a:chExt cx="762285" cy="719798"/>
          </a:xfrm>
          <a:solidFill>
            <a:srgbClr val="B6D6FF"/>
          </a:solidFill>
        </p:grpSpPr>
        <p:sp>
          <p:nvSpPr>
            <p:cNvPr id="40" name="Triangle 39">
              <a:extLst>
                <a:ext uri="{FF2B5EF4-FFF2-40B4-BE49-F238E27FC236}">
                  <a16:creationId xmlns:a16="http://schemas.microsoft.com/office/drawing/2014/main" id="{93DCF575-DAA9-984C-87FF-16ABB0EC722B}"/>
                </a:ext>
              </a:extLst>
            </p:cNvPr>
            <p:cNvSpPr/>
            <p:nvPr userDrawn="1"/>
          </p:nvSpPr>
          <p:spPr>
            <a:xfrm rot="10800000">
              <a:off x="4242282" y="2217103"/>
              <a:ext cx="540972" cy="318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41" name="Rounded Rectangle 40">
              <a:extLst>
                <a:ext uri="{FF2B5EF4-FFF2-40B4-BE49-F238E27FC236}">
                  <a16:creationId xmlns:a16="http://schemas.microsoft.com/office/drawing/2014/main" id="{74793665-9ADF-5843-AB9B-8D5C9C5E7ABE}"/>
                </a:ext>
              </a:extLst>
            </p:cNvPr>
            <p:cNvSpPr/>
            <p:nvPr userDrawn="1"/>
          </p:nvSpPr>
          <p:spPr>
            <a:xfrm>
              <a:off x="4131625" y="1815836"/>
              <a:ext cx="762285" cy="6393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44" name="Picture 43">
            <a:extLst>
              <a:ext uri="{FF2B5EF4-FFF2-40B4-BE49-F238E27FC236}">
                <a16:creationId xmlns:a16="http://schemas.microsoft.com/office/drawing/2014/main" id="{0856E12C-1C86-694D-BA18-EB9B134CFD0C}"/>
              </a:ext>
            </a:extLst>
          </p:cNvPr>
          <p:cNvPicPr>
            <a:picLocks noChangeAspect="1"/>
          </p:cNvPicPr>
          <p:nvPr userDrawn="1"/>
        </p:nvPicPr>
        <p:blipFill>
          <a:blip r:embed="rId3"/>
          <a:stretch>
            <a:fillRect/>
          </a:stretch>
        </p:blipFill>
        <p:spPr>
          <a:xfrm>
            <a:off x="548407" y="1608484"/>
            <a:ext cx="698500" cy="698500"/>
          </a:xfrm>
          <a:prstGeom prst="rect">
            <a:avLst/>
          </a:prstGeom>
        </p:spPr>
      </p:pic>
      <p:grpSp>
        <p:nvGrpSpPr>
          <p:cNvPr id="42" name="Group 41">
            <a:extLst>
              <a:ext uri="{FF2B5EF4-FFF2-40B4-BE49-F238E27FC236}">
                <a16:creationId xmlns:a16="http://schemas.microsoft.com/office/drawing/2014/main" id="{A0CA4229-3E67-044A-BF5B-C30237A8071D}"/>
              </a:ext>
            </a:extLst>
          </p:cNvPr>
          <p:cNvGrpSpPr/>
          <p:nvPr userDrawn="1"/>
        </p:nvGrpSpPr>
        <p:grpSpPr>
          <a:xfrm>
            <a:off x="6362699" y="1653459"/>
            <a:ext cx="762285" cy="719798"/>
            <a:chOff x="4131625" y="1815836"/>
            <a:chExt cx="762285" cy="719798"/>
          </a:xfrm>
          <a:solidFill>
            <a:srgbClr val="336699"/>
          </a:solidFill>
        </p:grpSpPr>
        <p:sp>
          <p:nvSpPr>
            <p:cNvPr id="52" name="Triangle 51">
              <a:extLst>
                <a:ext uri="{FF2B5EF4-FFF2-40B4-BE49-F238E27FC236}">
                  <a16:creationId xmlns:a16="http://schemas.microsoft.com/office/drawing/2014/main" id="{2A7CD60A-0D7A-CB42-9AEC-B94BC2E5EBE8}"/>
                </a:ext>
              </a:extLst>
            </p:cNvPr>
            <p:cNvSpPr/>
            <p:nvPr userDrawn="1"/>
          </p:nvSpPr>
          <p:spPr>
            <a:xfrm rot="10800000">
              <a:off x="4242282" y="2217103"/>
              <a:ext cx="540972" cy="318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3" name="Rounded Rectangle 52">
              <a:extLst>
                <a:ext uri="{FF2B5EF4-FFF2-40B4-BE49-F238E27FC236}">
                  <a16:creationId xmlns:a16="http://schemas.microsoft.com/office/drawing/2014/main" id="{2F1A6415-4234-C343-B6CC-97126B3736C7}"/>
                </a:ext>
              </a:extLst>
            </p:cNvPr>
            <p:cNvSpPr/>
            <p:nvPr userDrawn="1"/>
          </p:nvSpPr>
          <p:spPr>
            <a:xfrm>
              <a:off x="4131625" y="1815836"/>
              <a:ext cx="762285" cy="6393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43" name="Picture 42">
            <a:extLst>
              <a:ext uri="{FF2B5EF4-FFF2-40B4-BE49-F238E27FC236}">
                <a16:creationId xmlns:a16="http://schemas.microsoft.com/office/drawing/2014/main" id="{940899EA-7123-DF4A-A677-A1BA997C5A36}"/>
              </a:ext>
            </a:extLst>
          </p:cNvPr>
          <p:cNvPicPr>
            <a:picLocks noChangeAspect="1"/>
          </p:cNvPicPr>
          <p:nvPr userDrawn="1"/>
        </p:nvPicPr>
        <p:blipFill>
          <a:blip r:embed="rId4"/>
          <a:stretch>
            <a:fillRect/>
          </a:stretch>
        </p:blipFill>
        <p:spPr>
          <a:xfrm>
            <a:off x="6406607" y="1609269"/>
            <a:ext cx="698500" cy="698500"/>
          </a:xfrm>
          <a:prstGeom prst="rect">
            <a:avLst/>
          </a:prstGeom>
        </p:spPr>
      </p:pic>
      <p:sp>
        <p:nvSpPr>
          <p:cNvPr id="51" name="Rounded Rectangle 50">
            <a:extLst>
              <a:ext uri="{FF2B5EF4-FFF2-40B4-BE49-F238E27FC236}">
                <a16:creationId xmlns:a16="http://schemas.microsoft.com/office/drawing/2014/main" id="{90FC2638-7420-9748-A510-E08FDA4889D9}"/>
              </a:ext>
            </a:extLst>
          </p:cNvPr>
          <p:cNvSpPr/>
          <p:nvPr userDrawn="1"/>
        </p:nvSpPr>
        <p:spPr>
          <a:xfrm>
            <a:off x="7248054" y="1652303"/>
            <a:ext cx="4467497" cy="63783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 Placeholder 14">
            <a:extLst>
              <a:ext uri="{FF2B5EF4-FFF2-40B4-BE49-F238E27FC236}">
                <a16:creationId xmlns:a16="http://schemas.microsoft.com/office/drawing/2014/main" id="{A3B018C4-5657-924F-BFCC-C27E6AC1F5CC}"/>
              </a:ext>
            </a:extLst>
          </p:cNvPr>
          <p:cNvSpPr>
            <a:spLocks noGrp="1"/>
          </p:cNvSpPr>
          <p:nvPr userDrawn="1">
            <p:ph type="body" sz="quarter" idx="33"/>
          </p:nvPr>
        </p:nvSpPr>
        <p:spPr>
          <a:xfrm>
            <a:off x="6217539" y="1654838"/>
            <a:ext cx="5974462" cy="631200"/>
          </a:xfrm>
          <a:prstGeom prst="rect">
            <a:avLst/>
          </a:prstGeom>
        </p:spPr>
        <p:txBody>
          <a:bodyPr lIns="1280160" tIns="0" rIns="182880" bIns="0" anchor="ctr">
            <a:normAutofit/>
          </a:bodyPr>
          <a:lstStyle>
            <a:lvl1pPr>
              <a:buFontTx/>
              <a:buNone/>
              <a:defRPr sz="1400" b="1">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8" name="Text Placeholder 14">
            <a:extLst>
              <a:ext uri="{FF2B5EF4-FFF2-40B4-BE49-F238E27FC236}">
                <a16:creationId xmlns:a16="http://schemas.microsoft.com/office/drawing/2014/main" id="{D4DF796C-A363-8F49-9EDE-7C9D48F4AE0D}"/>
              </a:ext>
            </a:extLst>
          </p:cNvPr>
          <p:cNvSpPr>
            <a:spLocks noGrp="1"/>
          </p:cNvSpPr>
          <p:nvPr userDrawn="1">
            <p:ph type="body" sz="quarter" idx="29"/>
          </p:nvPr>
        </p:nvSpPr>
        <p:spPr>
          <a:xfrm>
            <a:off x="-2" y="2387340"/>
            <a:ext cx="5860473" cy="4051561"/>
          </a:xfrm>
          <a:prstGeom prst="rect">
            <a:avLst/>
          </a:prstGeom>
        </p:spPr>
        <p:txBody>
          <a:bodyPr lIns="640080" tIns="182880" rIns="182880" bIns="182880" anchor="t">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9" name="Text Placeholder 14">
            <a:extLst>
              <a:ext uri="{FF2B5EF4-FFF2-40B4-BE49-F238E27FC236}">
                <a16:creationId xmlns:a16="http://schemas.microsoft.com/office/drawing/2014/main" id="{4281F71E-601B-ED45-B0E6-86D9A46088F7}"/>
              </a:ext>
            </a:extLst>
          </p:cNvPr>
          <p:cNvSpPr>
            <a:spLocks noGrp="1"/>
          </p:cNvSpPr>
          <p:nvPr userDrawn="1">
            <p:ph type="body" sz="quarter" idx="34"/>
          </p:nvPr>
        </p:nvSpPr>
        <p:spPr>
          <a:xfrm>
            <a:off x="6362699" y="2383653"/>
            <a:ext cx="5830709" cy="4051561"/>
          </a:xfrm>
          <a:prstGeom prst="rect">
            <a:avLst/>
          </a:prstGeom>
        </p:spPr>
        <p:txBody>
          <a:bodyPr lIns="182880" tIns="182880" rIns="182880" bIns="182880" anchor="t">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61" name="Rounded Rectangle 60">
            <a:extLst>
              <a:ext uri="{FF2B5EF4-FFF2-40B4-BE49-F238E27FC236}">
                <a16:creationId xmlns:a16="http://schemas.microsoft.com/office/drawing/2014/main" id="{ACE6E678-5361-D14F-AA80-319061E64DA5}"/>
              </a:ext>
            </a:extLst>
          </p:cNvPr>
          <p:cNvSpPr/>
          <p:nvPr userDrawn="1"/>
        </p:nvSpPr>
        <p:spPr>
          <a:xfrm>
            <a:off x="1345558" y="1652303"/>
            <a:ext cx="4467497" cy="63783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Placeholder 14">
            <a:extLst>
              <a:ext uri="{FF2B5EF4-FFF2-40B4-BE49-F238E27FC236}">
                <a16:creationId xmlns:a16="http://schemas.microsoft.com/office/drawing/2014/main" id="{296FFB47-2DCE-ED4F-953C-E6845D88274D}"/>
              </a:ext>
            </a:extLst>
          </p:cNvPr>
          <p:cNvSpPr>
            <a:spLocks noGrp="1"/>
          </p:cNvSpPr>
          <p:nvPr userDrawn="1">
            <p:ph type="body" sz="quarter" idx="32"/>
          </p:nvPr>
        </p:nvSpPr>
        <p:spPr>
          <a:xfrm>
            <a:off x="1" y="1658936"/>
            <a:ext cx="5745616" cy="631200"/>
          </a:xfrm>
          <a:prstGeom prst="rect">
            <a:avLst/>
          </a:prstGeom>
        </p:spPr>
        <p:txBody>
          <a:bodyPr lIns="1554480" tIns="0" rIns="182880" bIns="0" anchor="ctr">
            <a:normAutofit/>
          </a:bodyPr>
          <a:lstStyle>
            <a:lvl1pPr>
              <a:buFontTx/>
              <a:buNone/>
              <a:defRPr sz="1400" b="1">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40645118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Numbered 1–2 (Blue) 2 Line Subhea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E16843-3C9A-854C-9FAE-62AB069E9F0B}"/>
              </a:ext>
            </a:extLst>
          </p:cNvPr>
          <p:cNvPicPr>
            <a:picLocks noChangeAspect="1"/>
          </p:cNvPicPr>
          <p:nvPr userDrawn="1"/>
        </p:nvPicPr>
        <p:blipFill>
          <a:blip r:embed="rId2"/>
          <a:stretch>
            <a:fillRect/>
          </a:stretch>
        </p:blipFill>
        <p:spPr>
          <a:xfrm>
            <a:off x="5745617" y="1892040"/>
            <a:ext cx="1061684" cy="4699260"/>
          </a:xfrm>
          <a:prstGeom prst="rect">
            <a:avLst/>
          </a:prstGeom>
        </p:spPr>
      </p:pic>
      <p:grpSp>
        <p:nvGrpSpPr>
          <p:cNvPr id="42" name="Group 41">
            <a:extLst>
              <a:ext uri="{FF2B5EF4-FFF2-40B4-BE49-F238E27FC236}">
                <a16:creationId xmlns:a16="http://schemas.microsoft.com/office/drawing/2014/main" id="{A0CA4229-3E67-044A-BF5B-C30237A8071D}"/>
              </a:ext>
            </a:extLst>
          </p:cNvPr>
          <p:cNvGrpSpPr/>
          <p:nvPr userDrawn="1"/>
        </p:nvGrpSpPr>
        <p:grpSpPr>
          <a:xfrm>
            <a:off x="6362699" y="2021759"/>
            <a:ext cx="762285" cy="719798"/>
            <a:chOff x="4131625" y="1815836"/>
            <a:chExt cx="762285" cy="719798"/>
          </a:xfrm>
          <a:solidFill>
            <a:srgbClr val="336699"/>
          </a:solidFill>
        </p:grpSpPr>
        <p:sp>
          <p:nvSpPr>
            <p:cNvPr id="53" name="Rounded Rectangle 52">
              <a:extLst>
                <a:ext uri="{FF2B5EF4-FFF2-40B4-BE49-F238E27FC236}">
                  <a16:creationId xmlns:a16="http://schemas.microsoft.com/office/drawing/2014/main" id="{2F1A6415-4234-C343-B6CC-97126B3736C7}"/>
                </a:ext>
              </a:extLst>
            </p:cNvPr>
            <p:cNvSpPr/>
            <p:nvPr userDrawn="1"/>
          </p:nvSpPr>
          <p:spPr>
            <a:xfrm>
              <a:off x="4131625" y="1815836"/>
              <a:ext cx="762285" cy="6393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52" name="Triangle 51">
              <a:extLst>
                <a:ext uri="{FF2B5EF4-FFF2-40B4-BE49-F238E27FC236}">
                  <a16:creationId xmlns:a16="http://schemas.microsoft.com/office/drawing/2014/main" id="{2A7CD60A-0D7A-CB42-9AEC-B94BC2E5EBE8}"/>
                </a:ext>
              </a:extLst>
            </p:cNvPr>
            <p:cNvSpPr/>
            <p:nvPr userDrawn="1"/>
          </p:nvSpPr>
          <p:spPr>
            <a:xfrm rot="10800000">
              <a:off x="4242282" y="2217103"/>
              <a:ext cx="540972" cy="318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sp>
        <p:nvSpPr>
          <p:cNvPr id="51" name="Rounded Rectangle 50">
            <a:extLst>
              <a:ext uri="{FF2B5EF4-FFF2-40B4-BE49-F238E27FC236}">
                <a16:creationId xmlns:a16="http://schemas.microsoft.com/office/drawing/2014/main" id="{90FC2638-7420-9748-A510-E08FDA4889D9}"/>
              </a:ext>
            </a:extLst>
          </p:cNvPr>
          <p:cNvSpPr/>
          <p:nvPr userDrawn="1"/>
        </p:nvSpPr>
        <p:spPr>
          <a:xfrm>
            <a:off x="7248054" y="2020603"/>
            <a:ext cx="4467497" cy="63783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1">
            <a:extLst>
              <a:ext uri="{FF2B5EF4-FFF2-40B4-BE49-F238E27FC236}">
                <a16:creationId xmlns:a16="http://schemas.microsoft.com/office/drawing/2014/main" id="{10A1C22F-279D-2B41-9006-3BF0B90449D5}"/>
              </a:ext>
            </a:extLst>
          </p:cNvPr>
          <p:cNvSpPr>
            <a:spLocks noGrp="1"/>
          </p:cNvSpPr>
          <p:nvPr userDrawn="1">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userDrawn="1">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 name="Title 1">
            <a:extLst>
              <a:ext uri="{FF2B5EF4-FFF2-40B4-BE49-F238E27FC236}">
                <a16:creationId xmlns:a16="http://schemas.microsoft.com/office/drawing/2014/main" id="{C304EFD4-02A0-3A4D-B3DB-8FC9FF86AAFA}"/>
              </a:ext>
            </a:extLst>
          </p:cNvPr>
          <p:cNvSpPr>
            <a:spLocks noGrp="1"/>
          </p:cNvSpPr>
          <p:nvPr userDrawn="1">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0" name="Subtitle 2">
            <a:extLst>
              <a:ext uri="{FF2B5EF4-FFF2-40B4-BE49-F238E27FC236}">
                <a16:creationId xmlns:a16="http://schemas.microsoft.com/office/drawing/2014/main" id="{80875C05-4D62-F141-915D-FABAC4CBE6B6}"/>
              </a:ext>
            </a:extLst>
          </p:cNvPr>
          <p:cNvSpPr>
            <a:spLocks noGrp="1"/>
          </p:cNvSpPr>
          <p:nvPr userDrawn="1">
            <p:ph type="subTitle" idx="19"/>
          </p:nvPr>
        </p:nvSpPr>
        <p:spPr>
          <a:xfrm>
            <a:off x="0" y="884163"/>
            <a:ext cx="12192000" cy="942389"/>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7" name="Text Placeholder 14">
            <a:extLst>
              <a:ext uri="{FF2B5EF4-FFF2-40B4-BE49-F238E27FC236}">
                <a16:creationId xmlns:a16="http://schemas.microsoft.com/office/drawing/2014/main" id="{A3B018C4-5657-924F-BFCC-C27E6AC1F5CC}"/>
              </a:ext>
            </a:extLst>
          </p:cNvPr>
          <p:cNvSpPr>
            <a:spLocks noGrp="1"/>
          </p:cNvSpPr>
          <p:nvPr userDrawn="1">
            <p:ph type="body" sz="quarter" idx="33"/>
          </p:nvPr>
        </p:nvSpPr>
        <p:spPr>
          <a:xfrm>
            <a:off x="6203092" y="2023138"/>
            <a:ext cx="5988908" cy="631200"/>
          </a:xfrm>
          <a:prstGeom prst="rect">
            <a:avLst/>
          </a:prstGeom>
        </p:spPr>
        <p:txBody>
          <a:bodyPr lIns="1280160" tIns="0" rIns="182880" bIns="0" anchor="ctr">
            <a:normAutofit/>
          </a:bodyPr>
          <a:lstStyle>
            <a:lvl1pPr>
              <a:buFontTx/>
              <a:buNone/>
              <a:defRPr sz="1400" b="1">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8" name="Text Placeholder 14">
            <a:extLst>
              <a:ext uri="{FF2B5EF4-FFF2-40B4-BE49-F238E27FC236}">
                <a16:creationId xmlns:a16="http://schemas.microsoft.com/office/drawing/2014/main" id="{D4DF796C-A363-8F49-9EDE-7C9D48F4AE0D}"/>
              </a:ext>
            </a:extLst>
          </p:cNvPr>
          <p:cNvSpPr>
            <a:spLocks noGrp="1"/>
          </p:cNvSpPr>
          <p:nvPr userDrawn="1">
            <p:ph type="body" sz="quarter" idx="29"/>
          </p:nvPr>
        </p:nvSpPr>
        <p:spPr>
          <a:xfrm>
            <a:off x="-2" y="2755641"/>
            <a:ext cx="5860473" cy="3725980"/>
          </a:xfrm>
          <a:prstGeom prst="rect">
            <a:avLst/>
          </a:prstGeom>
        </p:spPr>
        <p:txBody>
          <a:bodyPr lIns="640080" tIns="182880" rIns="182880" bIns="182880" anchor="t">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59" name="Text Placeholder 14">
            <a:extLst>
              <a:ext uri="{FF2B5EF4-FFF2-40B4-BE49-F238E27FC236}">
                <a16:creationId xmlns:a16="http://schemas.microsoft.com/office/drawing/2014/main" id="{4281F71E-601B-ED45-B0E6-86D9A46088F7}"/>
              </a:ext>
            </a:extLst>
          </p:cNvPr>
          <p:cNvSpPr>
            <a:spLocks noGrp="1"/>
          </p:cNvSpPr>
          <p:nvPr userDrawn="1">
            <p:ph type="body" sz="quarter" idx="34"/>
          </p:nvPr>
        </p:nvSpPr>
        <p:spPr>
          <a:xfrm>
            <a:off x="6362699" y="2751953"/>
            <a:ext cx="5830709" cy="3729667"/>
          </a:xfrm>
          <a:prstGeom prst="rect">
            <a:avLst/>
          </a:prstGeom>
        </p:spPr>
        <p:txBody>
          <a:bodyPr lIns="182880" tIns="182880" rIns="182880" bIns="182880" anchor="t">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grpSp>
        <p:nvGrpSpPr>
          <p:cNvPr id="39" name="Group 38">
            <a:extLst>
              <a:ext uri="{FF2B5EF4-FFF2-40B4-BE49-F238E27FC236}">
                <a16:creationId xmlns:a16="http://schemas.microsoft.com/office/drawing/2014/main" id="{420285EB-3B6F-DE4F-87C7-283501EA6B87}"/>
              </a:ext>
            </a:extLst>
          </p:cNvPr>
          <p:cNvGrpSpPr/>
          <p:nvPr userDrawn="1"/>
        </p:nvGrpSpPr>
        <p:grpSpPr>
          <a:xfrm>
            <a:off x="471922" y="2019040"/>
            <a:ext cx="762285" cy="719798"/>
            <a:chOff x="4131625" y="1815836"/>
            <a:chExt cx="762285" cy="719798"/>
          </a:xfrm>
          <a:solidFill>
            <a:srgbClr val="B6D6FF"/>
          </a:solidFill>
        </p:grpSpPr>
        <p:sp>
          <p:nvSpPr>
            <p:cNvPr id="40" name="Triangle 39">
              <a:extLst>
                <a:ext uri="{FF2B5EF4-FFF2-40B4-BE49-F238E27FC236}">
                  <a16:creationId xmlns:a16="http://schemas.microsoft.com/office/drawing/2014/main" id="{93DCF575-DAA9-984C-87FF-16ABB0EC722B}"/>
                </a:ext>
              </a:extLst>
            </p:cNvPr>
            <p:cNvSpPr/>
            <p:nvPr userDrawn="1"/>
          </p:nvSpPr>
          <p:spPr>
            <a:xfrm rot="10800000">
              <a:off x="4242282" y="2217103"/>
              <a:ext cx="540972" cy="31853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sp>
          <p:nvSpPr>
            <p:cNvPr id="41" name="Rounded Rectangle 40">
              <a:extLst>
                <a:ext uri="{FF2B5EF4-FFF2-40B4-BE49-F238E27FC236}">
                  <a16:creationId xmlns:a16="http://schemas.microsoft.com/office/drawing/2014/main" id="{74793665-9ADF-5843-AB9B-8D5C9C5E7ABE}"/>
                </a:ext>
              </a:extLst>
            </p:cNvPr>
            <p:cNvSpPr/>
            <p:nvPr userDrawn="1"/>
          </p:nvSpPr>
          <p:spPr>
            <a:xfrm>
              <a:off x="4131625" y="1815836"/>
              <a:ext cx="762285" cy="63939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pic>
        <p:nvPicPr>
          <p:cNvPr id="44" name="Picture 43">
            <a:extLst>
              <a:ext uri="{FF2B5EF4-FFF2-40B4-BE49-F238E27FC236}">
                <a16:creationId xmlns:a16="http://schemas.microsoft.com/office/drawing/2014/main" id="{0856E12C-1C86-694D-BA18-EB9B134CFD0C}"/>
              </a:ext>
            </a:extLst>
          </p:cNvPr>
          <p:cNvPicPr>
            <a:picLocks noChangeAspect="1"/>
          </p:cNvPicPr>
          <p:nvPr userDrawn="1"/>
        </p:nvPicPr>
        <p:blipFill>
          <a:blip r:embed="rId3"/>
          <a:stretch>
            <a:fillRect/>
          </a:stretch>
        </p:blipFill>
        <p:spPr>
          <a:xfrm>
            <a:off x="560764" y="1976784"/>
            <a:ext cx="698500" cy="698500"/>
          </a:xfrm>
          <a:prstGeom prst="rect">
            <a:avLst/>
          </a:prstGeom>
        </p:spPr>
      </p:pic>
      <p:sp>
        <p:nvSpPr>
          <p:cNvPr id="61" name="Rounded Rectangle 60">
            <a:extLst>
              <a:ext uri="{FF2B5EF4-FFF2-40B4-BE49-F238E27FC236}">
                <a16:creationId xmlns:a16="http://schemas.microsoft.com/office/drawing/2014/main" id="{ACE6E678-5361-D14F-AA80-319061E64DA5}"/>
              </a:ext>
            </a:extLst>
          </p:cNvPr>
          <p:cNvSpPr/>
          <p:nvPr userDrawn="1"/>
        </p:nvSpPr>
        <p:spPr>
          <a:xfrm>
            <a:off x="1345558" y="2020603"/>
            <a:ext cx="4467497" cy="637833"/>
          </a:xfrm>
          <a:prstGeom prst="roundRect">
            <a:avLst/>
          </a:prstGeom>
          <a:solidFill>
            <a:srgbClr val="E7E8EB">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Placeholder 14">
            <a:extLst>
              <a:ext uri="{FF2B5EF4-FFF2-40B4-BE49-F238E27FC236}">
                <a16:creationId xmlns:a16="http://schemas.microsoft.com/office/drawing/2014/main" id="{296FFB47-2DCE-ED4F-953C-E6845D88274D}"/>
              </a:ext>
            </a:extLst>
          </p:cNvPr>
          <p:cNvSpPr>
            <a:spLocks noGrp="1"/>
          </p:cNvSpPr>
          <p:nvPr userDrawn="1">
            <p:ph type="body" sz="quarter" idx="32"/>
          </p:nvPr>
        </p:nvSpPr>
        <p:spPr>
          <a:xfrm>
            <a:off x="-1" y="2041321"/>
            <a:ext cx="5804882" cy="631200"/>
          </a:xfrm>
          <a:prstGeom prst="rect">
            <a:avLst/>
          </a:prstGeom>
        </p:spPr>
        <p:txBody>
          <a:bodyPr lIns="1554480" tIns="0" rIns="182880" bIns="0" anchor="ctr">
            <a:normAutofit/>
          </a:bodyPr>
          <a:lstStyle>
            <a:lvl1pPr>
              <a:buFontTx/>
              <a:buNone/>
              <a:defRPr sz="1400" b="1">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pic>
        <p:nvPicPr>
          <p:cNvPr id="24" name="Picture 23">
            <a:extLst>
              <a:ext uri="{FF2B5EF4-FFF2-40B4-BE49-F238E27FC236}">
                <a16:creationId xmlns:a16="http://schemas.microsoft.com/office/drawing/2014/main" id="{11D0DBF2-6AE2-F74E-825C-E652052F8196}"/>
              </a:ext>
            </a:extLst>
          </p:cNvPr>
          <p:cNvPicPr>
            <a:picLocks noChangeAspect="1"/>
          </p:cNvPicPr>
          <p:nvPr userDrawn="1"/>
        </p:nvPicPr>
        <p:blipFill>
          <a:blip r:embed="rId4"/>
          <a:stretch>
            <a:fillRect/>
          </a:stretch>
        </p:blipFill>
        <p:spPr>
          <a:xfrm>
            <a:off x="6406607" y="1979976"/>
            <a:ext cx="698500" cy="698500"/>
          </a:xfrm>
          <a:prstGeom prst="rect">
            <a:avLst/>
          </a:prstGeom>
        </p:spPr>
      </p:pic>
    </p:spTree>
    <p:extLst>
      <p:ext uri="{BB962C8B-B14F-4D97-AF65-F5344CB8AC3E}">
        <p14:creationId xmlns:p14="http://schemas.microsoft.com/office/powerpoint/2010/main" val="26354148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umbered 1–2 Horizontal (Gre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E16843-3C9A-854C-9FAE-62AB069E9F0B}"/>
              </a:ext>
            </a:extLst>
          </p:cNvPr>
          <p:cNvPicPr>
            <a:picLocks noChangeAspect="1"/>
          </p:cNvPicPr>
          <p:nvPr userDrawn="1"/>
        </p:nvPicPr>
        <p:blipFill>
          <a:blip r:embed="rId2"/>
          <a:stretch>
            <a:fillRect/>
          </a:stretch>
        </p:blipFill>
        <p:spPr>
          <a:xfrm rot="5400000" flipV="1">
            <a:off x="5738155" y="-1901378"/>
            <a:ext cx="1061684" cy="11846011"/>
          </a:xfrm>
          <a:prstGeom prst="rect">
            <a:avLst/>
          </a:prstGeom>
        </p:spPr>
      </p:pic>
      <p:sp>
        <p:nvSpPr>
          <p:cNvPr id="11" name="Slide Number Placeholder 11">
            <a:extLst>
              <a:ext uri="{FF2B5EF4-FFF2-40B4-BE49-F238E27FC236}">
                <a16:creationId xmlns:a16="http://schemas.microsoft.com/office/drawing/2014/main" id="{10A1C22F-279D-2B41-9006-3BF0B90449D5}"/>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 name="Title 1">
            <a:extLst>
              <a:ext uri="{FF2B5EF4-FFF2-40B4-BE49-F238E27FC236}">
                <a16:creationId xmlns:a16="http://schemas.microsoft.com/office/drawing/2014/main" id="{C304EFD4-02A0-3A4D-B3DB-8FC9FF86AAFA}"/>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0" name="Subtitle 2">
            <a:extLst>
              <a:ext uri="{FF2B5EF4-FFF2-40B4-BE49-F238E27FC236}">
                <a16:creationId xmlns:a16="http://schemas.microsoft.com/office/drawing/2014/main" id="{80875C05-4D62-F141-915D-FABAC4CBE6B6}"/>
              </a:ext>
            </a:extLst>
          </p:cNvPr>
          <p:cNvSpPr>
            <a:spLocks noGrp="1"/>
          </p:cNvSpPr>
          <p:nvPr>
            <p:ph type="subTitle" idx="19"/>
          </p:nvPr>
        </p:nvSpPr>
        <p:spPr>
          <a:xfrm>
            <a:off x="0" y="884164"/>
            <a:ext cx="12192000" cy="477838"/>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8" name="Text Placeholder 14">
            <a:extLst>
              <a:ext uri="{FF2B5EF4-FFF2-40B4-BE49-F238E27FC236}">
                <a16:creationId xmlns:a16="http://schemas.microsoft.com/office/drawing/2014/main" id="{D4DF796C-A363-8F49-9EDE-7C9D48F4AE0D}"/>
              </a:ext>
            </a:extLst>
          </p:cNvPr>
          <p:cNvSpPr>
            <a:spLocks noGrp="1"/>
          </p:cNvSpPr>
          <p:nvPr userDrawn="1">
            <p:ph type="body" sz="quarter" idx="29"/>
          </p:nvPr>
        </p:nvSpPr>
        <p:spPr>
          <a:xfrm>
            <a:off x="-1" y="1564515"/>
            <a:ext cx="12192002" cy="2006587"/>
          </a:xfrm>
          <a:prstGeom prst="rect">
            <a:avLst/>
          </a:prstGeom>
        </p:spPr>
        <p:txBody>
          <a:bodyPr lIns="1371600" tIns="137160" rIns="182880" bIns="182880" anchor="t">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grpSp>
        <p:nvGrpSpPr>
          <p:cNvPr id="21" name="Group 20">
            <a:extLst>
              <a:ext uri="{FF2B5EF4-FFF2-40B4-BE49-F238E27FC236}">
                <a16:creationId xmlns:a16="http://schemas.microsoft.com/office/drawing/2014/main" id="{950A503D-70B7-C94C-ACE7-7AF44A3D82B9}"/>
              </a:ext>
            </a:extLst>
          </p:cNvPr>
          <p:cNvGrpSpPr/>
          <p:nvPr userDrawn="1"/>
        </p:nvGrpSpPr>
        <p:grpSpPr>
          <a:xfrm>
            <a:off x="433470" y="1564688"/>
            <a:ext cx="758824" cy="593182"/>
            <a:chOff x="433470" y="1428764"/>
            <a:chExt cx="758824" cy="593182"/>
          </a:xfrm>
        </p:grpSpPr>
        <p:sp>
          <p:nvSpPr>
            <p:cNvPr id="22" name="Triangle 21">
              <a:extLst>
                <a:ext uri="{FF2B5EF4-FFF2-40B4-BE49-F238E27FC236}">
                  <a16:creationId xmlns:a16="http://schemas.microsoft.com/office/drawing/2014/main" id="{901EDFF2-BDDD-D940-88CA-458DDBF8E6D3}"/>
                </a:ext>
              </a:extLst>
            </p:cNvPr>
            <p:cNvSpPr/>
            <p:nvPr userDrawn="1"/>
          </p:nvSpPr>
          <p:spPr>
            <a:xfrm rot="5400000">
              <a:off x="762543" y="1566003"/>
              <a:ext cx="540972" cy="318531"/>
            </a:xfrm>
            <a:prstGeom prst="triangle">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nvGrpSpPr>
            <p:cNvPr id="23" name="Group 22">
              <a:extLst>
                <a:ext uri="{FF2B5EF4-FFF2-40B4-BE49-F238E27FC236}">
                  <a16:creationId xmlns:a16="http://schemas.microsoft.com/office/drawing/2014/main" id="{8671E8BF-DB38-2B4A-890C-1F08EA199A41}"/>
                </a:ext>
              </a:extLst>
            </p:cNvPr>
            <p:cNvGrpSpPr/>
            <p:nvPr userDrawn="1"/>
          </p:nvGrpSpPr>
          <p:grpSpPr>
            <a:xfrm>
              <a:off x="433470" y="1428764"/>
              <a:ext cx="688203" cy="593182"/>
              <a:chOff x="433470" y="1428764"/>
              <a:chExt cx="688203" cy="593182"/>
            </a:xfrm>
          </p:grpSpPr>
          <p:sp>
            <p:nvSpPr>
              <p:cNvPr id="24" name="Rounded Rectangle 23">
                <a:extLst>
                  <a:ext uri="{FF2B5EF4-FFF2-40B4-BE49-F238E27FC236}">
                    <a16:creationId xmlns:a16="http://schemas.microsoft.com/office/drawing/2014/main" id="{52A935C0-AA3C-E94F-8BB7-63D440A19B79}"/>
                  </a:ext>
                </a:extLst>
              </p:cNvPr>
              <p:cNvSpPr/>
              <p:nvPr userDrawn="1"/>
            </p:nvSpPr>
            <p:spPr>
              <a:xfrm>
                <a:off x="433470" y="1454783"/>
                <a:ext cx="688203" cy="540972"/>
              </a:xfrm>
              <a:prstGeom prst="roundRect">
                <a:avLst/>
              </a:prstGeom>
              <a:solidFill>
                <a:srgbClr val="F2F7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25" name="Picture 24">
                <a:extLst>
                  <a:ext uri="{FF2B5EF4-FFF2-40B4-BE49-F238E27FC236}">
                    <a16:creationId xmlns:a16="http://schemas.microsoft.com/office/drawing/2014/main" id="{EC0F68C9-7F66-B345-A79A-A63B39BBB369}"/>
                  </a:ext>
                </a:extLst>
              </p:cNvPr>
              <p:cNvPicPr>
                <a:picLocks noChangeAspect="1"/>
              </p:cNvPicPr>
              <p:nvPr userDrawn="1"/>
            </p:nvPicPr>
            <p:blipFill>
              <a:blip r:embed="rId3"/>
              <a:stretch>
                <a:fillRect/>
              </a:stretch>
            </p:blipFill>
            <p:spPr>
              <a:xfrm>
                <a:off x="511719" y="1428764"/>
                <a:ext cx="593182" cy="593182"/>
              </a:xfrm>
              <a:prstGeom prst="rect">
                <a:avLst/>
              </a:prstGeom>
            </p:spPr>
          </p:pic>
        </p:grpSp>
      </p:grpSp>
      <p:grpSp>
        <p:nvGrpSpPr>
          <p:cNvPr id="26" name="Group 25">
            <a:extLst>
              <a:ext uri="{FF2B5EF4-FFF2-40B4-BE49-F238E27FC236}">
                <a16:creationId xmlns:a16="http://schemas.microsoft.com/office/drawing/2014/main" id="{4F510249-3F8C-D341-B5F7-C5F3E9A79852}"/>
              </a:ext>
            </a:extLst>
          </p:cNvPr>
          <p:cNvGrpSpPr/>
          <p:nvPr userDrawn="1"/>
        </p:nvGrpSpPr>
        <p:grpSpPr>
          <a:xfrm>
            <a:off x="433470" y="4276638"/>
            <a:ext cx="758824" cy="593182"/>
            <a:chOff x="433470" y="2052416"/>
            <a:chExt cx="758824" cy="593182"/>
          </a:xfrm>
        </p:grpSpPr>
        <p:sp>
          <p:nvSpPr>
            <p:cNvPr id="27" name="Triangle 26">
              <a:extLst>
                <a:ext uri="{FF2B5EF4-FFF2-40B4-BE49-F238E27FC236}">
                  <a16:creationId xmlns:a16="http://schemas.microsoft.com/office/drawing/2014/main" id="{63CEDCCC-5F35-AE40-A88F-D9EF041A5587}"/>
                </a:ext>
              </a:extLst>
            </p:cNvPr>
            <p:cNvSpPr/>
            <p:nvPr userDrawn="1"/>
          </p:nvSpPr>
          <p:spPr>
            <a:xfrm rot="5400000">
              <a:off x="762543" y="2192137"/>
              <a:ext cx="540972" cy="318531"/>
            </a:xfrm>
            <a:prstGeom prst="triangle">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grpSp>
          <p:nvGrpSpPr>
            <p:cNvPr id="28" name="Group 27">
              <a:extLst>
                <a:ext uri="{FF2B5EF4-FFF2-40B4-BE49-F238E27FC236}">
                  <a16:creationId xmlns:a16="http://schemas.microsoft.com/office/drawing/2014/main" id="{1B267632-62AD-D549-8769-0E713D9CFA4B}"/>
                </a:ext>
              </a:extLst>
            </p:cNvPr>
            <p:cNvGrpSpPr/>
            <p:nvPr userDrawn="1"/>
          </p:nvGrpSpPr>
          <p:grpSpPr>
            <a:xfrm>
              <a:off x="433470" y="2052416"/>
              <a:ext cx="688203" cy="593182"/>
              <a:chOff x="433470" y="2052416"/>
              <a:chExt cx="688203" cy="593182"/>
            </a:xfrm>
          </p:grpSpPr>
          <p:sp>
            <p:nvSpPr>
              <p:cNvPr id="29" name="Rounded Rectangle 28">
                <a:extLst>
                  <a:ext uri="{FF2B5EF4-FFF2-40B4-BE49-F238E27FC236}">
                    <a16:creationId xmlns:a16="http://schemas.microsoft.com/office/drawing/2014/main" id="{D2C66211-7820-BD4E-A70B-7E45D09D839A}"/>
                  </a:ext>
                </a:extLst>
              </p:cNvPr>
              <p:cNvSpPr/>
              <p:nvPr userDrawn="1"/>
            </p:nvSpPr>
            <p:spPr>
              <a:xfrm>
                <a:off x="433470" y="2080917"/>
                <a:ext cx="688203" cy="540972"/>
              </a:xfrm>
              <a:prstGeom prst="roundRect">
                <a:avLst/>
              </a:prstGeom>
              <a:solidFill>
                <a:srgbClr val="AFC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alpha val="69000"/>
                    </a:schemeClr>
                  </a:solidFill>
                </a:endParaRPr>
              </a:p>
            </p:txBody>
          </p:sp>
          <p:pic>
            <p:nvPicPr>
              <p:cNvPr id="30" name="Picture 29">
                <a:extLst>
                  <a:ext uri="{FF2B5EF4-FFF2-40B4-BE49-F238E27FC236}">
                    <a16:creationId xmlns:a16="http://schemas.microsoft.com/office/drawing/2014/main" id="{9DDDB91E-6E55-7149-AEC0-AC9CF5D192A2}"/>
                  </a:ext>
                </a:extLst>
              </p:cNvPr>
              <p:cNvPicPr>
                <a:picLocks noChangeAspect="1"/>
              </p:cNvPicPr>
              <p:nvPr userDrawn="1"/>
            </p:nvPicPr>
            <p:blipFill>
              <a:blip r:embed="rId4"/>
              <a:stretch>
                <a:fillRect/>
              </a:stretch>
            </p:blipFill>
            <p:spPr>
              <a:xfrm>
                <a:off x="473619" y="2052416"/>
                <a:ext cx="593182" cy="593182"/>
              </a:xfrm>
              <a:prstGeom prst="rect">
                <a:avLst/>
              </a:prstGeom>
            </p:spPr>
          </p:pic>
        </p:grpSp>
      </p:grpSp>
      <p:sp>
        <p:nvSpPr>
          <p:cNvPr id="31" name="Text Placeholder 14">
            <a:extLst>
              <a:ext uri="{FF2B5EF4-FFF2-40B4-BE49-F238E27FC236}">
                <a16:creationId xmlns:a16="http://schemas.microsoft.com/office/drawing/2014/main" id="{37DE7B5E-0029-E345-BEE1-FC0AFC059240}"/>
              </a:ext>
            </a:extLst>
          </p:cNvPr>
          <p:cNvSpPr>
            <a:spLocks noGrp="1"/>
          </p:cNvSpPr>
          <p:nvPr>
            <p:ph type="body" sz="quarter" idx="30"/>
          </p:nvPr>
        </p:nvSpPr>
        <p:spPr>
          <a:xfrm>
            <a:off x="-2" y="4276639"/>
            <a:ext cx="12192004" cy="2133940"/>
          </a:xfrm>
          <a:prstGeom prst="rect">
            <a:avLst/>
          </a:prstGeom>
        </p:spPr>
        <p:txBody>
          <a:bodyPr lIns="1371600" tIns="137160" rIns="182880" bIns="182880" anchor="t">
            <a:normAutofit/>
          </a:bodyPr>
          <a:lstStyle>
            <a:lvl1pPr marL="0" indent="0">
              <a:lnSpc>
                <a:spcPct val="100000"/>
              </a:lnSpc>
              <a:buFontTx/>
              <a:buNone/>
              <a:defRPr sz="14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1519884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rrows 1–5 (Gray)">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6" name="Text Placeholder 14">
            <a:extLst>
              <a:ext uri="{FF2B5EF4-FFF2-40B4-BE49-F238E27FC236}">
                <a16:creationId xmlns:a16="http://schemas.microsoft.com/office/drawing/2014/main" id="{23BD3E87-C811-E84C-A696-30F58AC85CA3}"/>
              </a:ext>
            </a:extLst>
          </p:cNvPr>
          <p:cNvSpPr>
            <a:spLocks noGrp="1"/>
          </p:cNvSpPr>
          <p:nvPr>
            <p:ph type="body" sz="quarter" idx="29"/>
          </p:nvPr>
        </p:nvSpPr>
        <p:spPr>
          <a:xfrm>
            <a:off x="-2" y="1804006"/>
            <a:ext cx="12192002" cy="786794"/>
          </a:xfrm>
          <a:prstGeom prst="rect">
            <a:avLst/>
          </a:prstGeom>
        </p:spPr>
        <p:txBody>
          <a:bodyPr lIns="2103120" tIns="0" rIns="0" bIns="0" anchor="ctr">
            <a:normAutofit/>
          </a:bodyPr>
          <a:lstStyle>
            <a:lvl1pPr>
              <a:lnSpc>
                <a:spcPct val="100000"/>
              </a:lnSpc>
              <a:buFontTx/>
              <a:buNone/>
              <a:defRPr sz="16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 name="Text Placeholder 14">
            <a:extLst>
              <a:ext uri="{FF2B5EF4-FFF2-40B4-BE49-F238E27FC236}">
                <a16:creationId xmlns:a16="http://schemas.microsoft.com/office/drawing/2014/main" id="{4FFF8DEE-C021-0D4A-9D3E-0100389F1577}"/>
              </a:ext>
            </a:extLst>
          </p:cNvPr>
          <p:cNvSpPr>
            <a:spLocks noGrp="1"/>
          </p:cNvSpPr>
          <p:nvPr>
            <p:ph type="body" sz="quarter" idx="30"/>
          </p:nvPr>
        </p:nvSpPr>
        <p:spPr>
          <a:xfrm>
            <a:off x="-2" y="3612369"/>
            <a:ext cx="12192002" cy="786794"/>
          </a:xfrm>
          <a:prstGeom prst="rect">
            <a:avLst/>
          </a:prstGeom>
        </p:spPr>
        <p:txBody>
          <a:bodyPr lIns="2103120" tIns="0" rIns="0" bIns="0" anchor="ctr">
            <a:normAutofit/>
          </a:bodyPr>
          <a:lstStyle>
            <a:lvl1pPr>
              <a:lnSpc>
                <a:spcPct val="100000"/>
              </a:lnSpc>
              <a:buFontTx/>
              <a:buNone/>
              <a:defRPr sz="16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0" name="Text Placeholder 14">
            <a:extLst>
              <a:ext uri="{FF2B5EF4-FFF2-40B4-BE49-F238E27FC236}">
                <a16:creationId xmlns:a16="http://schemas.microsoft.com/office/drawing/2014/main" id="{21DE1A17-06A4-284A-B961-A281A0EA1125}"/>
              </a:ext>
            </a:extLst>
          </p:cNvPr>
          <p:cNvSpPr>
            <a:spLocks noGrp="1"/>
          </p:cNvSpPr>
          <p:nvPr>
            <p:ph type="body" sz="quarter" idx="31"/>
          </p:nvPr>
        </p:nvSpPr>
        <p:spPr>
          <a:xfrm>
            <a:off x="-2" y="5586297"/>
            <a:ext cx="12192002" cy="786794"/>
          </a:xfrm>
          <a:prstGeom prst="rect">
            <a:avLst/>
          </a:prstGeom>
        </p:spPr>
        <p:txBody>
          <a:bodyPr lIns="2103120" tIns="0" rIns="0" bIns="0" anchor="ctr">
            <a:normAutofit/>
          </a:bodyPr>
          <a:lstStyle>
            <a:lvl1pPr>
              <a:lnSpc>
                <a:spcPct val="100000"/>
              </a:lnSpc>
              <a:buFontTx/>
              <a:buNone/>
              <a:defRPr sz="16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2" name="Text Placeholder 14">
            <a:extLst>
              <a:ext uri="{FF2B5EF4-FFF2-40B4-BE49-F238E27FC236}">
                <a16:creationId xmlns:a16="http://schemas.microsoft.com/office/drawing/2014/main" id="{A57D5B3E-ECA7-9646-9D6B-A117C1775308}"/>
              </a:ext>
            </a:extLst>
          </p:cNvPr>
          <p:cNvSpPr>
            <a:spLocks noGrp="1"/>
          </p:cNvSpPr>
          <p:nvPr>
            <p:ph type="body" sz="quarter" idx="32"/>
          </p:nvPr>
        </p:nvSpPr>
        <p:spPr>
          <a:xfrm>
            <a:off x="0" y="2729750"/>
            <a:ext cx="12192002" cy="786794"/>
          </a:xfrm>
          <a:prstGeom prst="rect">
            <a:avLst/>
          </a:prstGeom>
        </p:spPr>
        <p:txBody>
          <a:bodyPr lIns="0" tIns="0" rIns="2286000" bIns="0" anchor="ctr">
            <a:normAutofit/>
          </a:bodyPr>
          <a:lstStyle>
            <a:lvl1pPr algn="r">
              <a:lnSpc>
                <a:spcPct val="100000"/>
              </a:lnSpc>
              <a:buFontTx/>
              <a:buNone/>
              <a:defRPr sz="16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 name="Text Placeholder 14">
            <a:extLst>
              <a:ext uri="{FF2B5EF4-FFF2-40B4-BE49-F238E27FC236}">
                <a16:creationId xmlns:a16="http://schemas.microsoft.com/office/drawing/2014/main" id="{E4CF2766-63D0-DF43-A785-F5F70EDFEBCE}"/>
              </a:ext>
            </a:extLst>
          </p:cNvPr>
          <p:cNvSpPr>
            <a:spLocks noGrp="1"/>
          </p:cNvSpPr>
          <p:nvPr>
            <p:ph type="body" sz="quarter" idx="33"/>
          </p:nvPr>
        </p:nvSpPr>
        <p:spPr>
          <a:xfrm>
            <a:off x="0" y="4635562"/>
            <a:ext cx="12192002" cy="786794"/>
          </a:xfrm>
          <a:prstGeom prst="rect">
            <a:avLst/>
          </a:prstGeom>
        </p:spPr>
        <p:txBody>
          <a:bodyPr lIns="0" tIns="0" rIns="2286000" bIns="0" anchor="ctr">
            <a:normAutofit/>
          </a:bodyPr>
          <a:lstStyle>
            <a:lvl1pPr algn="r">
              <a:lnSpc>
                <a:spcPct val="100000"/>
              </a:lnSpc>
              <a:buFontTx/>
              <a:buNone/>
              <a:defRPr sz="1600">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5" name="Title 1">
            <a:extLst>
              <a:ext uri="{FF2B5EF4-FFF2-40B4-BE49-F238E27FC236}">
                <a16:creationId xmlns:a16="http://schemas.microsoft.com/office/drawing/2014/main" id="{5FB69537-E423-6B4F-BC35-2F14C1204628}"/>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6" name="Subtitle 2">
            <a:extLst>
              <a:ext uri="{FF2B5EF4-FFF2-40B4-BE49-F238E27FC236}">
                <a16:creationId xmlns:a16="http://schemas.microsoft.com/office/drawing/2014/main" id="{281771DF-C6D8-144C-B804-025CE6F3623E}"/>
              </a:ext>
            </a:extLst>
          </p:cNvPr>
          <p:cNvSpPr>
            <a:spLocks noGrp="1"/>
          </p:cNvSpPr>
          <p:nvPr>
            <p:ph type="subTitle" idx="19"/>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683930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ta Analytics and Visualiza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A1692-E8EB-9B48-A3FF-28A1054689CA}"/>
              </a:ext>
            </a:extLst>
          </p:cNvPr>
          <p:cNvSpPr>
            <a:spLocks noGrp="1"/>
          </p:cNvSpPr>
          <p:nvPr>
            <p:ph type="ctrTitle"/>
          </p:nvPr>
        </p:nvSpPr>
        <p:spPr>
          <a:xfrm>
            <a:off x="0" y="2493817"/>
            <a:ext cx="12192000" cy="1925934"/>
          </a:xfrm>
          <a:prstGeom prst="rect">
            <a:avLst/>
          </a:prstGeom>
        </p:spPr>
        <p:txBody>
          <a:bodyPr lIns="3931920" rIns="182880" anchor="t"/>
          <a:lstStyle>
            <a:lvl1pPr algn="l">
              <a:defRPr sz="36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10F6073-9A75-B144-8D7A-F8B4C7D3D962}"/>
              </a:ext>
            </a:extLst>
          </p:cNvPr>
          <p:cNvSpPr>
            <a:spLocks noGrp="1"/>
          </p:cNvSpPr>
          <p:nvPr>
            <p:ph type="subTitle" idx="1"/>
          </p:nvPr>
        </p:nvSpPr>
        <p:spPr>
          <a:xfrm>
            <a:off x="2175163" y="4696691"/>
            <a:ext cx="10016837" cy="387927"/>
          </a:xfrm>
          <a:prstGeom prst="rect">
            <a:avLst/>
          </a:prstGeom>
        </p:spPr>
        <p:txBody>
          <a:bodyPr rIns="731520" anchor="ctr"/>
          <a:lstStyle>
            <a:lvl1pPr marL="0" indent="0" algn="r">
              <a:buNone/>
              <a:defRPr sz="1800" b="1">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TextBox 6">
            <a:extLst>
              <a:ext uri="{FF2B5EF4-FFF2-40B4-BE49-F238E27FC236}">
                <a16:creationId xmlns:a16="http://schemas.microsoft.com/office/drawing/2014/main" id="{9170742F-CE16-8D45-80EC-0CDAE5627D40}"/>
              </a:ext>
            </a:extLst>
          </p:cNvPr>
          <p:cNvSpPr txBox="1"/>
          <p:nvPr userDrawn="1"/>
        </p:nvSpPr>
        <p:spPr>
          <a:xfrm>
            <a:off x="4322618" y="5361558"/>
            <a:ext cx="5818910" cy="461665"/>
          </a:xfrm>
          <a:prstGeom prst="rect">
            <a:avLst/>
          </a:prstGeom>
          <a:noFill/>
        </p:spPr>
        <p:txBody>
          <a:bodyPr wrap="square" rIns="0" rtlCol="0">
            <a:spAutoFit/>
          </a:bodyPr>
          <a:lstStyle/>
          <a:p>
            <a:pPr lvl="1" algn="r" rtl="0"/>
            <a:r>
              <a:rPr lang="en-US" sz="2400" b="1" i="0" u="none" strike="noStrike" kern="1200" dirty="0">
                <a:solidFill>
                  <a:schemeClr val="bg1"/>
                </a:solidFill>
                <a:effectLst/>
                <a:latin typeface="Arial" panose="020B0604020202020204" pitchFamily="34" charset="0"/>
                <a:ea typeface="+mn-ea"/>
                <a:cs typeface="Arial" panose="020B0604020202020204" pitchFamily="34" charset="0"/>
              </a:rPr>
              <a:t>Data Analytics and Visualization</a:t>
            </a:r>
            <a:endParaRPr lang="en-US" sz="2400" b="1" dirty="0">
              <a:solidFill>
                <a:schemeClr val="bg1"/>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10F3F52-771A-B74E-8C5C-97F9F62112D6}"/>
              </a:ext>
            </a:extLst>
          </p:cNvPr>
          <p:cNvPicPr>
            <a:picLocks noChangeAspect="1"/>
          </p:cNvPicPr>
          <p:nvPr userDrawn="1"/>
        </p:nvPicPr>
        <p:blipFill>
          <a:blip r:embed="rId2"/>
          <a:stretch>
            <a:fillRect/>
          </a:stretch>
        </p:blipFill>
        <p:spPr>
          <a:xfrm>
            <a:off x="817871" y="1634837"/>
            <a:ext cx="2985201" cy="2220474"/>
          </a:xfrm>
          <a:prstGeom prst="rect">
            <a:avLst/>
          </a:prstGeom>
        </p:spPr>
      </p:pic>
      <p:sp>
        <p:nvSpPr>
          <p:cNvPr id="9" name="Content Placeholder 15">
            <a:extLst>
              <a:ext uri="{FF2B5EF4-FFF2-40B4-BE49-F238E27FC236}">
                <a16:creationId xmlns:a16="http://schemas.microsoft.com/office/drawing/2014/main" id="{749F7192-9B25-744A-8C75-C6EBBC97E30C}"/>
              </a:ext>
            </a:extLst>
          </p:cNvPr>
          <p:cNvSpPr>
            <a:spLocks noGrp="1"/>
          </p:cNvSpPr>
          <p:nvPr>
            <p:ph sz="quarter" idx="10" hasCustomPrompt="1"/>
          </p:nvPr>
        </p:nvSpPr>
        <p:spPr>
          <a:xfrm>
            <a:off x="424070" y="5823223"/>
            <a:ext cx="11381534" cy="654050"/>
          </a:xfrm>
          <a:prstGeom prst="rect">
            <a:avLst/>
          </a:prstGeom>
        </p:spPr>
        <p:txBody>
          <a:bodyPr rIns="1645920"/>
          <a:lstStyle>
            <a:lvl1pPr marL="0" indent="0" algn="r">
              <a:buFontTx/>
              <a:buNone/>
              <a:defRPr>
                <a:solidFill>
                  <a:schemeClr val="bg1"/>
                </a:solidFill>
                <a:latin typeface="Arial" panose="020B0604020202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Lesson 22.1</a:t>
            </a:r>
          </a:p>
        </p:txBody>
      </p:sp>
    </p:spTree>
    <p:extLst>
      <p:ext uri="{BB962C8B-B14F-4D97-AF65-F5344CB8AC3E}">
        <p14:creationId xmlns:p14="http://schemas.microsoft.com/office/powerpoint/2010/main" val="30689379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tep 1 (5)">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9E23B66-C35C-444C-B105-447FE244268D}"/>
              </a:ext>
            </a:extLst>
          </p:cNvPr>
          <p:cNvPicPr>
            <a:picLocks noChangeAspect="1"/>
          </p:cNvPicPr>
          <p:nvPr userDrawn="1"/>
        </p:nvPicPr>
        <p:blipFill>
          <a:blip r:embed="rId2"/>
          <a:stretch>
            <a:fillRect/>
          </a:stretch>
        </p:blipFill>
        <p:spPr>
          <a:xfrm>
            <a:off x="3296650" y="1639497"/>
            <a:ext cx="5410200" cy="4660900"/>
          </a:xfrm>
          <a:prstGeom prst="rect">
            <a:avLst/>
          </a:prstGeom>
        </p:spPr>
      </p:pic>
      <p:sp>
        <p:nvSpPr>
          <p:cNvPr id="15" name="Text Placeholder 14">
            <a:extLst>
              <a:ext uri="{FF2B5EF4-FFF2-40B4-BE49-F238E27FC236}">
                <a16:creationId xmlns:a16="http://schemas.microsoft.com/office/drawing/2014/main" id="{B563B8C2-F404-6747-BFC7-8EE91457C1C1}"/>
              </a:ext>
            </a:extLst>
          </p:cNvPr>
          <p:cNvSpPr>
            <a:spLocks noGrp="1"/>
          </p:cNvSpPr>
          <p:nvPr>
            <p:ph type="body" sz="quarter" idx="13"/>
          </p:nvPr>
        </p:nvSpPr>
        <p:spPr>
          <a:xfrm>
            <a:off x="-1" y="2710641"/>
            <a:ext cx="3380875" cy="1136433"/>
          </a:xfrm>
          <a:prstGeom prst="rect">
            <a:avLst/>
          </a:prstGeom>
        </p:spPr>
        <p:txBody>
          <a:bodyPr lIns="457200">
            <a:normAutofit/>
          </a:bodyPr>
          <a:lstStyle>
            <a:lvl1pPr>
              <a:lnSpc>
                <a:spcPct val="100000"/>
              </a:lnSpc>
              <a:buFontTx/>
              <a:buNone/>
              <a:defRPr sz="1100">
                <a:solidFill>
                  <a:srgbClr val="9AA5B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ext Placeholder 14">
            <a:extLst>
              <a:ext uri="{FF2B5EF4-FFF2-40B4-BE49-F238E27FC236}">
                <a16:creationId xmlns:a16="http://schemas.microsoft.com/office/drawing/2014/main" id="{D75BFB82-24DC-ED4B-8C02-8F9394C10EB6}"/>
              </a:ext>
            </a:extLst>
          </p:cNvPr>
          <p:cNvSpPr>
            <a:spLocks noGrp="1"/>
          </p:cNvSpPr>
          <p:nvPr>
            <p:ph type="body" sz="quarter" idx="14"/>
          </p:nvPr>
        </p:nvSpPr>
        <p:spPr>
          <a:xfrm>
            <a:off x="1" y="3969947"/>
            <a:ext cx="3380872" cy="2330450"/>
          </a:xfrm>
          <a:prstGeom prst="rect">
            <a:avLst/>
          </a:prstGeom>
        </p:spPr>
        <p:txBody>
          <a:bodyPr lIns="457200">
            <a:normAutofit/>
          </a:bodyPr>
          <a:lstStyle>
            <a:lvl1pPr>
              <a:lnSpc>
                <a:spcPct val="100000"/>
              </a:lnSpc>
              <a:buFontTx/>
              <a:buNone/>
              <a:defRPr sz="1100">
                <a:solidFill>
                  <a:srgbClr val="9AA5B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7" name="Text Placeholder 14">
            <a:extLst>
              <a:ext uri="{FF2B5EF4-FFF2-40B4-BE49-F238E27FC236}">
                <a16:creationId xmlns:a16="http://schemas.microsoft.com/office/drawing/2014/main" id="{A4CED6D4-3A4B-D440-AC66-A358EE7E7127}"/>
              </a:ext>
            </a:extLst>
          </p:cNvPr>
          <p:cNvSpPr>
            <a:spLocks noGrp="1"/>
          </p:cNvSpPr>
          <p:nvPr>
            <p:ph type="body" sz="quarter" idx="15"/>
          </p:nvPr>
        </p:nvSpPr>
        <p:spPr>
          <a:xfrm>
            <a:off x="8622628" y="1884641"/>
            <a:ext cx="3569371" cy="1236791"/>
          </a:xfrm>
          <a:prstGeom prst="rect">
            <a:avLst/>
          </a:prstGeom>
        </p:spPr>
        <p:txBody>
          <a:bodyPr rIns="274320">
            <a:normAutofit/>
          </a:bodyPr>
          <a:lstStyle>
            <a:lvl1pPr>
              <a:lnSpc>
                <a:spcPct val="100000"/>
              </a:lnSpc>
              <a:buFontTx/>
              <a:buNone/>
              <a:defRPr sz="1100">
                <a:solidFill>
                  <a:srgbClr val="9AA5B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ext Placeholder 14">
            <a:extLst>
              <a:ext uri="{FF2B5EF4-FFF2-40B4-BE49-F238E27FC236}">
                <a16:creationId xmlns:a16="http://schemas.microsoft.com/office/drawing/2014/main" id="{6676343D-32FE-574D-86BF-B44CFBFD101B}"/>
              </a:ext>
            </a:extLst>
          </p:cNvPr>
          <p:cNvSpPr>
            <a:spLocks noGrp="1"/>
          </p:cNvSpPr>
          <p:nvPr>
            <p:ph type="body" sz="quarter" idx="16"/>
          </p:nvPr>
        </p:nvSpPr>
        <p:spPr>
          <a:xfrm>
            <a:off x="8622629" y="3244304"/>
            <a:ext cx="3569370" cy="1438531"/>
          </a:xfrm>
          <a:prstGeom prst="rect">
            <a:avLst/>
          </a:prstGeom>
        </p:spPr>
        <p:txBody>
          <a:bodyPr rIns="274320">
            <a:normAutofit/>
          </a:bodyPr>
          <a:lstStyle>
            <a:lvl1pPr>
              <a:lnSpc>
                <a:spcPct val="100000"/>
              </a:lnSpc>
              <a:buFontTx/>
              <a:buNone/>
              <a:defRPr sz="1100">
                <a:solidFill>
                  <a:srgbClr val="9AA5B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9" name="Text Placeholder 14">
            <a:extLst>
              <a:ext uri="{FF2B5EF4-FFF2-40B4-BE49-F238E27FC236}">
                <a16:creationId xmlns:a16="http://schemas.microsoft.com/office/drawing/2014/main" id="{8524F58F-34C5-DC4C-8CB5-8A50B42525BB}"/>
              </a:ext>
            </a:extLst>
          </p:cNvPr>
          <p:cNvSpPr>
            <a:spLocks noGrp="1"/>
          </p:cNvSpPr>
          <p:nvPr>
            <p:ph type="body" sz="quarter" idx="17"/>
          </p:nvPr>
        </p:nvSpPr>
        <p:spPr>
          <a:xfrm>
            <a:off x="8622629" y="4784561"/>
            <a:ext cx="3569370" cy="1638708"/>
          </a:xfrm>
          <a:prstGeom prst="rect">
            <a:avLst/>
          </a:prstGeom>
        </p:spPr>
        <p:txBody>
          <a:bodyPr rIns="274320">
            <a:normAutofit/>
          </a:bodyPr>
          <a:lstStyle>
            <a:lvl1pPr>
              <a:lnSpc>
                <a:spcPct val="100000"/>
              </a:lnSpc>
              <a:buFontTx/>
              <a:buNone/>
              <a:defRPr sz="1100"/>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 name="Slide Number Placeholder 11">
            <a:extLst>
              <a:ext uri="{FF2B5EF4-FFF2-40B4-BE49-F238E27FC236}">
                <a16:creationId xmlns:a16="http://schemas.microsoft.com/office/drawing/2014/main" id="{10A1C22F-279D-2B41-9006-3BF0B90449D5}"/>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2" name="Title 1">
            <a:extLst>
              <a:ext uri="{FF2B5EF4-FFF2-40B4-BE49-F238E27FC236}">
                <a16:creationId xmlns:a16="http://schemas.microsoft.com/office/drawing/2014/main" id="{132732C7-8617-DF46-9846-33323412E01F}"/>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3" name="Subtitle 2">
            <a:extLst>
              <a:ext uri="{FF2B5EF4-FFF2-40B4-BE49-F238E27FC236}">
                <a16:creationId xmlns:a16="http://schemas.microsoft.com/office/drawing/2014/main" id="{B095C172-5661-FF4E-9682-F2077400BDB3}"/>
              </a:ext>
            </a:extLst>
          </p:cNvPr>
          <p:cNvSpPr>
            <a:spLocks noGrp="1"/>
          </p:cNvSpPr>
          <p:nvPr>
            <p:ph type="subTitle" idx="19"/>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981092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ep 2 (5)">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pic>
        <p:nvPicPr>
          <p:cNvPr id="12" name="Picture 11">
            <a:extLst>
              <a:ext uri="{FF2B5EF4-FFF2-40B4-BE49-F238E27FC236}">
                <a16:creationId xmlns:a16="http://schemas.microsoft.com/office/drawing/2014/main" id="{8830E296-A0F2-DD40-A851-144B1FD4E7EF}"/>
              </a:ext>
            </a:extLst>
          </p:cNvPr>
          <p:cNvPicPr>
            <a:picLocks noChangeAspect="1"/>
          </p:cNvPicPr>
          <p:nvPr userDrawn="1"/>
        </p:nvPicPr>
        <p:blipFill>
          <a:blip r:embed="rId2"/>
          <a:stretch>
            <a:fillRect/>
          </a:stretch>
        </p:blipFill>
        <p:spPr>
          <a:xfrm>
            <a:off x="3296650" y="1639497"/>
            <a:ext cx="5410200" cy="4660900"/>
          </a:xfrm>
          <a:prstGeom prst="rect">
            <a:avLst/>
          </a:prstGeom>
        </p:spPr>
      </p:pic>
      <p:sp>
        <p:nvSpPr>
          <p:cNvPr id="13" name="Text Placeholder 14">
            <a:extLst>
              <a:ext uri="{FF2B5EF4-FFF2-40B4-BE49-F238E27FC236}">
                <a16:creationId xmlns:a16="http://schemas.microsoft.com/office/drawing/2014/main" id="{0528FD22-8B72-9F40-9AC2-827F6508AB29}"/>
              </a:ext>
            </a:extLst>
          </p:cNvPr>
          <p:cNvSpPr>
            <a:spLocks noGrp="1"/>
          </p:cNvSpPr>
          <p:nvPr>
            <p:ph type="body" sz="quarter" idx="13"/>
          </p:nvPr>
        </p:nvSpPr>
        <p:spPr>
          <a:xfrm>
            <a:off x="-1" y="2710641"/>
            <a:ext cx="3380875" cy="1136433"/>
          </a:xfrm>
          <a:prstGeom prst="rect">
            <a:avLst/>
          </a:prstGeom>
        </p:spPr>
        <p:txBody>
          <a:bodyPr lIns="457200">
            <a:normAutofit/>
          </a:bodyPr>
          <a:lstStyle>
            <a:lvl1pPr>
              <a:lnSpc>
                <a:spcPct val="100000"/>
              </a:lnSpc>
              <a:buFontTx/>
              <a:buNone/>
              <a:defRPr sz="1100">
                <a:solidFill>
                  <a:srgbClr val="9AA5B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0" name="Text Placeholder 14">
            <a:extLst>
              <a:ext uri="{FF2B5EF4-FFF2-40B4-BE49-F238E27FC236}">
                <a16:creationId xmlns:a16="http://schemas.microsoft.com/office/drawing/2014/main" id="{151C11C2-6F6D-844C-A91B-1761D2D54663}"/>
              </a:ext>
            </a:extLst>
          </p:cNvPr>
          <p:cNvSpPr>
            <a:spLocks noGrp="1"/>
          </p:cNvSpPr>
          <p:nvPr>
            <p:ph type="body" sz="quarter" idx="14"/>
          </p:nvPr>
        </p:nvSpPr>
        <p:spPr>
          <a:xfrm>
            <a:off x="1" y="3969947"/>
            <a:ext cx="3380872" cy="2330450"/>
          </a:xfrm>
          <a:prstGeom prst="rect">
            <a:avLst/>
          </a:prstGeom>
        </p:spPr>
        <p:txBody>
          <a:bodyPr lIns="457200">
            <a:normAutofit/>
          </a:bodyPr>
          <a:lstStyle>
            <a:lvl1pPr>
              <a:lnSpc>
                <a:spcPct val="100000"/>
              </a:lnSpc>
              <a:buFontTx/>
              <a:buNone/>
              <a:defRPr sz="11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2" name="Text Placeholder 14">
            <a:extLst>
              <a:ext uri="{FF2B5EF4-FFF2-40B4-BE49-F238E27FC236}">
                <a16:creationId xmlns:a16="http://schemas.microsoft.com/office/drawing/2014/main" id="{7EAD5B2A-F843-7444-AF09-1596C1A62580}"/>
              </a:ext>
            </a:extLst>
          </p:cNvPr>
          <p:cNvSpPr>
            <a:spLocks noGrp="1"/>
          </p:cNvSpPr>
          <p:nvPr>
            <p:ph type="body" sz="quarter" idx="15"/>
          </p:nvPr>
        </p:nvSpPr>
        <p:spPr>
          <a:xfrm>
            <a:off x="8622628" y="1884641"/>
            <a:ext cx="3569371" cy="1236791"/>
          </a:xfrm>
          <a:prstGeom prst="rect">
            <a:avLst/>
          </a:prstGeom>
        </p:spPr>
        <p:txBody>
          <a:bodyPr rIns="274320">
            <a:normAutofit/>
          </a:bodyPr>
          <a:lstStyle>
            <a:lvl1pPr>
              <a:lnSpc>
                <a:spcPct val="100000"/>
              </a:lnSpc>
              <a:buFontTx/>
              <a:buNone/>
              <a:defRPr sz="1100">
                <a:solidFill>
                  <a:srgbClr val="9AA5B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3" name="Text Placeholder 14">
            <a:extLst>
              <a:ext uri="{FF2B5EF4-FFF2-40B4-BE49-F238E27FC236}">
                <a16:creationId xmlns:a16="http://schemas.microsoft.com/office/drawing/2014/main" id="{832473EE-DC70-5142-A61A-4DC36FC7009F}"/>
              </a:ext>
            </a:extLst>
          </p:cNvPr>
          <p:cNvSpPr>
            <a:spLocks noGrp="1"/>
          </p:cNvSpPr>
          <p:nvPr>
            <p:ph type="body" sz="quarter" idx="16"/>
          </p:nvPr>
        </p:nvSpPr>
        <p:spPr>
          <a:xfrm>
            <a:off x="8622629" y="3244304"/>
            <a:ext cx="3569370" cy="1438531"/>
          </a:xfrm>
          <a:prstGeom prst="rect">
            <a:avLst/>
          </a:prstGeom>
        </p:spPr>
        <p:txBody>
          <a:bodyPr rIns="274320">
            <a:normAutofit/>
          </a:bodyPr>
          <a:lstStyle>
            <a:lvl1pPr>
              <a:lnSpc>
                <a:spcPct val="100000"/>
              </a:lnSpc>
              <a:buFontTx/>
              <a:buNone/>
              <a:defRPr sz="1100">
                <a:solidFill>
                  <a:srgbClr val="9AA5B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4" name="Text Placeholder 14">
            <a:extLst>
              <a:ext uri="{FF2B5EF4-FFF2-40B4-BE49-F238E27FC236}">
                <a16:creationId xmlns:a16="http://schemas.microsoft.com/office/drawing/2014/main" id="{FB846540-CCB5-9B41-9B41-B36A5FB52377}"/>
              </a:ext>
            </a:extLst>
          </p:cNvPr>
          <p:cNvSpPr>
            <a:spLocks noGrp="1"/>
          </p:cNvSpPr>
          <p:nvPr>
            <p:ph type="body" sz="quarter" idx="17"/>
          </p:nvPr>
        </p:nvSpPr>
        <p:spPr>
          <a:xfrm>
            <a:off x="8622629" y="4784561"/>
            <a:ext cx="3569370" cy="1638708"/>
          </a:xfrm>
          <a:prstGeom prst="rect">
            <a:avLst/>
          </a:prstGeom>
        </p:spPr>
        <p:txBody>
          <a:bodyPr rIns="274320">
            <a:normAutofit/>
          </a:bodyPr>
          <a:lstStyle>
            <a:lvl1pPr>
              <a:lnSpc>
                <a:spcPct val="100000"/>
              </a:lnSpc>
              <a:buFontTx/>
              <a:buNone/>
              <a:defRPr sz="1100"/>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5" name="Title 1">
            <a:extLst>
              <a:ext uri="{FF2B5EF4-FFF2-40B4-BE49-F238E27FC236}">
                <a16:creationId xmlns:a16="http://schemas.microsoft.com/office/drawing/2014/main" id="{2809747F-BF26-2046-885B-34DDF85C2A6A}"/>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6" name="Subtitle 2">
            <a:extLst>
              <a:ext uri="{FF2B5EF4-FFF2-40B4-BE49-F238E27FC236}">
                <a16:creationId xmlns:a16="http://schemas.microsoft.com/office/drawing/2014/main" id="{720B7CE8-06FE-8640-B775-E43BC70C66AB}"/>
              </a:ext>
            </a:extLst>
          </p:cNvPr>
          <p:cNvSpPr>
            <a:spLocks noGrp="1"/>
          </p:cNvSpPr>
          <p:nvPr>
            <p:ph type="subTitle" idx="19"/>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3944740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ep 3 (5)">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pic>
        <p:nvPicPr>
          <p:cNvPr id="13" name="Picture 12">
            <a:extLst>
              <a:ext uri="{FF2B5EF4-FFF2-40B4-BE49-F238E27FC236}">
                <a16:creationId xmlns:a16="http://schemas.microsoft.com/office/drawing/2014/main" id="{B28DF3AC-2204-7C4B-B389-FA9993D61A48}"/>
              </a:ext>
            </a:extLst>
          </p:cNvPr>
          <p:cNvPicPr>
            <a:picLocks noChangeAspect="1"/>
          </p:cNvPicPr>
          <p:nvPr userDrawn="1"/>
        </p:nvPicPr>
        <p:blipFill>
          <a:blip r:embed="rId2"/>
          <a:stretch>
            <a:fillRect/>
          </a:stretch>
        </p:blipFill>
        <p:spPr>
          <a:xfrm>
            <a:off x="3296650" y="1639497"/>
            <a:ext cx="5410200" cy="4660900"/>
          </a:xfrm>
          <a:prstGeom prst="rect">
            <a:avLst/>
          </a:prstGeom>
        </p:spPr>
      </p:pic>
      <p:sp>
        <p:nvSpPr>
          <p:cNvPr id="20" name="Text Placeholder 14">
            <a:extLst>
              <a:ext uri="{FF2B5EF4-FFF2-40B4-BE49-F238E27FC236}">
                <a16:creationId xmlns:a16="http://schemas.microsoft.com/office/drawing/2014/main" id="{50077A12-53E2-4D44-85DD-6406921F3E50}"/>
              </a:ext>
            </a:extLst>
          </p:cNvPr>
          <p:cNvSpPr>
            <a:spLocks noGrp="1"/>
          </p:cNvSpPr>
          <p:nvPr>
            <p:ph type="body" sz="quarter" idx="13"/>
          </p:nvPr>
        </p:nvSpPr>
        <p:spPr>
          <a:xfrm>
            <a:off x="-1" y="2710641"/>
            <a:ext cx="3380875" cy="1136433"/>
          </a:xfrm>
          <a:prstGeom prst="rect">
            <a:avLst/>
          </a:prstGeom>
        </p:spPr>
        <p:txBody>
          <a:bodyPr lIns="457200">
            <a:normAutofit/>
          </a:bodyPr>
          <a:lstStyle>
            <a:lvl1pPr>
              <a:lnSpc>
                <a:spcPct val="100000"/>
              </a:lnSpc>
              <a:buFontTx/>
              <a:buNone/>
              <a:defRPr sz="1100">
                <a:solidFill>
                  <a:srgbClr val="9AA5B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1" name="Text Placeholder 14">
            <a:extLst>
              <a:ext uri="{FF2B5EF4-FFF2-40B4-BE49-F238E27FC236}">
                <a16:creationId xmlns:a16="http://schemas.microsoft.com/office/drawing/2014/main" id="{178EBE1B-B317-1647-BDB9-95CC25E68E9D}"/>
              </a:ext>
            </a:extLst>
          </p:cNvPr>
          <p:cNvSpPr>
            <a:spLocks noGrp="1"/>
          </p:cNvSpPr>
          <p:nvPr>
            <p:ph type="body" sz="quarter" idx="14"/>
          </p:nvPr>
        </p:nvSpPr>
        <p:spPr>
          <a:xfrm>
            <a:off x="1" y="3969947"/>
            <a:ext cx="3380872" cy="2330450"/>
          </a:xfrm>
          <a:prstGeom prst="rect">
            <a:avLst/>
          </a:prstGeom>
        </p:spPr>
        <p:txBody>
          <a:bodyPr lIns="457200">
            <a:normAutofit/>
          </a:bodyPr>
          <a:lstStyle>
            <a:lvl1pPr>
              <a:lnSpc>
                <a:spcPct val="100000"/>
              </a:lnSpc>
              <a:buFontTx/>
              <a:buNone/>
              <a:defRPr sz="11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2" name="Text Placeholder 14">
            <a:extLst>
              <a:ext uri="{FF2B5EF4-FFF2-40B4-BE49-F238E27FC236}">
                <a16:creationId xmlns:a16="http://schemas.microsoft.com/office/drawing/2014/main" id="{EC7A48CA-F22F-474A-AE35-720DD4795BFE}"/>
              </a:ext>
            </a:extLst>
          </p:cNvPr>
          <p:cNvSpPr>
            <a:spLocks noGrp="1"/>
          </p:cNvSpPr>
          <p:nvPr>
            <p:ph type="body" sz="quarter" idx="15"/>
          </p:nvPr>
        </p:nvSpPr>
        <p:spPr>
          <a:xfrm>
            <a:off x="8622628" y="1884641"/>
            <a:ext cx="3569371" cy="1236791"/>
          </a:xfrm>
          <a:prstGeom prst="rect">
            <a:avLst/>
          </a:prstGeom>
        </p:spPr>
        <p:txBody>
          <a:bodyPr rIns="274320">
            <a:normAutofit/>
          </a:bodyPr>
          <a:lstStyle>
            <a:lvl1pPr>
              <a:lnSpc>
                <a:spcPct val="100000"/>
              </a:lnSpc>
              <a:buFontTx/>
              <a:buNone/>
              <a:defRPr sz="1100">
                <a:solidFill>
                  <a:srgbClr val="9AA5B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3" name="Text Placeholder 14">
            <a:extLst>
              <a:ext uri="{FF2B5EF4-FFF2-40B4-BE49-F238E27FC236}">
                <a16:creationId xmlns:a16="http://schemas.microsoft.com/office/drawing/2014/main" id="{A418984E-C361-E545-AD3F-2B457E8B5E3E}"/>
              </a:ext>
            </a:extLst>
          </p:cNvPr>
          <p:cNvSpPr>
            <a:spLocks noGrp="1"/>
          </p:cNvSpPr>
          <p:nvPr>
            <p:ph type="body" sz="quarter" idx="16"/>
          </p:nvPr>
        </p:nvSpPr>
        <p:spPr>
          <a:xfrm>
            <a:off x="8622629" y="3244304"/>
            <a:ext cx="3569370" cy="1438531"/>
          </a:xfrm>
          <a:prstGeom prst="rect">
            <a:avLst/>
          </a:prstGeom>
        </p:spPr>
        <p:txBody>
          <a:bodyPr rIns="274320">
            <a:normAutofit/>
          </a:bodyPr>
          <a:lstStyle>
            <a:lvl1pPr>
              <a:lnSpc>
                <a:spcPct val="100000"/>
              </a:lnSpc>
              <a:buFontTx/>
              <a:buNone/>
              <a:defRPr sz="11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4" name="Text Placeholder 14">
            <a:extLst>
              <a:ext uri="{FF2B5EF4-FFF2-40B4-BE49-F238E27FC236}">
                <a16:creationId xmlns:a16="http://schemas.microsoft.com/office/drawing/2014/main" id="{67D22656-3019-3A49-9ABF-8AAA8BDB57CC}"/>
              </a:ext>
            </a:extLst>
          </p:cNvPr>
          <p:cNvSpPr>
            <a:spLocks noGrp="1"/>
          </p:cNvSpPr>
          <p:nvPr>
            <p:ph type="body" sz="quarter" idx="17"/>
          </p:nvPr>
        </p:nvSpPr>
        <p:spPr>
          <a:xfrm>
            <a:off x="8622629" y="4784561"/>
            <a:ext cx="3569370" cy="1638708"/>
          </a:xfrm>
          <a:prstGeom prst="rect">
            <a:avLst/>
          </a:prstGeom>
        </p:spPr>
        <p:txBody>
          <a:bodyPr rIns="274320">
            <a:normAutofit/>
          </a:bodyPr>
          <a:lstStyle>
            <a:lvl1pPr>
              <a:lnSpc>
                <a:spcPct val="100000"/>
              </a:lnSpc>
              <a:buFontTx/>
              <a:buNone/>
              <a:defRPr sz="1100"/>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2" name="Title 1">
            <a:extLst>
              <a:ext uri="{FF2B5EF4-FFF2-40B4-BE49-F238E27FC236}">
                <a16:creationId xmlns:a16="http://schemas.microsoft.com/office/drawing/2014/main" id="{10F97867-965E-DF4B-93D9-0F89A9AD5AEB}"/>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5" name="Subtitle 2">
            <a:extLst>
              <a:ext uri="{FF2B5EF4-FFF2-40B4-BE49-F238E27FC236}">
                <a16:creationId xmlns:a16="http://schemas.microsoft.com/office/drawing/2014/main" id="{0C840AB8-531E-8447-B9C2-E6C084D8461B}"/>
              </a:ext>
            </a:extLst>
          </p:cNvPr>
          <p:cNvSpPr>
            <a:spLocks noGrp="1"/>
          </p:cNvSpPr>
          <p:nvPr>
            <p:ph type="subTitle" idx="19"/>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8560134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ep 4 (5)">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pic>
        <p:nvPicPr>
          <p:cNvPr id="12" name="Picture 11">
            <a:extLst>
              <a:ext uri="{FF2B5EF4-FFF2-40B4-BE49-F238E27FC236}">
                <a16:creationId xmlns:a16="http://schemas.microsoft.com/office/drawing/2014/main" id="{24B47776-7DF8-094F-8CCB-AAE5188BC565}"/>
              </a:ext>
            </a:extLst>
          </p:cNvPr>
          <p:cNvPicPr>
            <a:picLocks noChangeAspect="1"/>
          </p:cNvPicPr>
          <p:nvPr userDrawn="1"/>
        </p:nvPicPr>
        <p:blipFill>
          <a:blip r:embed="rId2"/>
          <a:stretch>
            <a:fillRect/>
          </a:stretch>
        </p:blipFill>
        <p:spPr>
          <a:xfrm>
            <a:off x="3296650" y="1639497"/>
            <a:ext cx="5410200" cy="4660900"/>
          </a:xfrm>
          <a:prstGeom prst="rect">
            <a:avLst/>
          </a:prstGeom>
        </p:spPr>
      </p:pic>
      <p:sp>
        <p:nvSpPr>
          <p:cNvPr id="13" name="Text Placeholder 14">
            <a:extLst>
              <a:ext uri="{FF2B5EF4-FFF2-40B4-BE49-F238E27FC236}">
                <a16:creationId xmlns:a16="http://schemas.microsoft.com/office/drawing/2014/main" id="{B546BAF7-FB1C-A34E-A122-60583EEB4957}"/>
              </a:ext>
            </a:extLst>
          </p:cNvPr>
          <p:cNvSpPr>
            <a:spLocks noGrp="1"/>
          </p:cNvSpPr>
          <p:nvPr>
            <p:ph type="body" sz="quarter" idx="13"/>
          </p:nvPr>
        </p:nvSpPr>
        <p:spPr>
          <a:xfrm>
            <a:off x="-1" y="2710641"/>
            <a:ext cx="3380875" cy="1136433"/>
          </a:xfrm>
          <a:prstGeom prst="rect">
            <a:avLst/>
          </a:prstGeom>
        </p:spPr>
        <p:txBody>
          <a:bodyPr lIns="457200">
            <a:normAutofit/>
          </a:bodyPr>
          <a:lstStyle>
            <a:lvl1pPr>
              <a:lnSpc>
                <a:spcPct val="100000"/>
              </a:lnSpc>
              <a:buFontTx/>
              <a:buNone/>
              <a:defRPr sz="11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0" name="Text Placeholder 14">
            <a:extLst>
              <a:ext uri="{FF2B5EF4-FFF2-40B4-BE49-F238E27FC236}">
                <a16:creationId xmlns:a16="http://schemas.microsoft.com/office/drawing/2014/main" id="{20213F52-F9E8-044D-8A63-70087C894AA5}"/>
              </a:ext>
            </a:extLst>
          </p:cNvPr>
          <p:cNvSpPr>
            <a:spLocks noGrp="1"/>
          </p:cNvSpPr>
          <p:nvPr>
            <p:ph type="body" sz="quarter" idx="14"/>
          </p:nvPr>
        </p:nvSpPr>
        <p:spPr>
          <a:xfrm>
            <a:off x="1" y="3969947"/>
            <a:ext cx="3380872" cy="2330450"/>
          </a:xfrm>
          <a:prstGeom prst="rect">
            <a:avLst/>
          </a:prstGeom>
        </p:spPr>
        <p:txBody>
          <a:bodyPr lIns="457200">
            <a:normAutofit/>
          </a:bodyPr>
          <a:lstStyle>
            <a:lvl1pPr>
              <a:lnSpc>
                <a:spcPct val="100000"/>
              </a:lnSpc>
              <a:buFontTx/>
              <a:buNone/>
              <a:defRPr sz="11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1" name="Text Placeholder 14">
            <a:extLst>
              <a:ext uri="{FF2B5EF4-FFF2-40B4-BE49-F238E27FC236}">
                <a16:creationId xmlns:a16="http://schemas.microsoft.com/office/drawing/2014/main" id="{F6AFD257-639C-6848-93AB-A2900EE2908D}"/>
              </a:ext>
            </a:extLst>
          </p:cNvPr>
          <p:cNvSpPr>
            <a:spLocks noGrp="1"/>
          </p:cNvSpPr>
          <p:nvPr>
            <p:ph type="body" sz="quarter" idx="15"/>
          </p:nvPr>
        </p:nvSpPr>
        <p:spPr>
          <a:xfrm>
            <a:off x="8622628" y="1884641"/>
            <a:ext cx="3569371" cy="1236791"/>
          </a:xfrm>
          <a:prstGeom prst="rect">
            <a:avLst/>
          </a:prstGeom>
        </p:spPr>
        <p:txBody>
          <a:bodyPr rIns="274320">
            <a:normAutofit/>
          </a:bodyPr>
          <a:lstStyle>
            <a:lvl1pPr>
              <a:lnSpc>
                <a:spcPct val="100000"/>
              </a:lnSpc>
              <a:buFontTx/>
              <a:buNone/>
              <a:defRPr sz="1100">
                <a:solidFill>
                  <a:srgbClr val="9AA5B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2" name="Text Placeholder 14">
            <a:extLst>
              <a:ext uri="{FF2B5EF4-FFF2-40B4-BE49-F238E27FC236}">
                <a16:creationId xmlns:a16="http://schemas.microsoft.com/office/drawing/2014/main" id="{86F5AD08-CAC7-1E48-B593-F51859E96F1B}"/>
              </a:ext>
            </a:extLst>
          </p:cNvPr>
          <p:cNvSpPr>
            <a:spLocks noGrp="1"/>
          </p:cNvSpPr>
          <p:nvPr>
            <p:ph type="body" sz="quarter" idx="16"/>
          </p:nvPr>
        </p:nvSpPr>
        <p:spPr>
          <a:xfrm>
            <a:off x="8622629" y="3244304"/>
            <a:ext cx="3569370" cy="1438531"/>
          </a:xfrm>
          <a:prstGeom prst="rect">
            <a:avLst/>
          </a:prstGeom>
        </p:spPr>
        <p:txBody>
          <a:bodyPr rIns="274320">
            <a:normAutofit/>
          </a:bodyPr>
          <a:lstStyle>
            <a:lvl1pPr>
              <a:lnSpc>
                <a:spcPct val="100000"/>
              </a:lnSpc>
              <a:buFontTx/>
              <a:buNone/>
              <a:defRPr sz="11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3" name="Text Placeholder 14">
            <a:extLst>
              <a:ext uri="{FF2B5EF4-FFF2-40B4-BE49-F238E27FC236}">
                <a16:creationId xmlns:a16="http://schemas.microsoft.com/office/drawing/2014/main" id="{11F95408-8B9E-834F-8146-665C3821E7A2}"/>
              </a:ext>
            </a:extLst>
          </p:cNvPr>
          <p:cNvSpPr>
            <a:spLocks noGrp="1"/>
          </p:cNvSpPr>
          <p:nvPr>
            <p:ph type="body" sz="quarter" idx="17"/>
          </p:nvPr>
        </p:nvSpPr>
        <p:spPr>
          <a:xfrm>
            <a:off x="8622629" y="4784561"/>
            <a:ext cx="3569370" cy="1638708"/>
          </a:xfrm>
          <a:prstGeom prst="rect">
            <a:avLst/>
          </a:prstGeom>
        </p:spPr>
        <p:txBody>
          <a:bodyPr rIns="274320">
            <a:normAutofit/>
          </a:bodyPr>
          <a:lstStyle>
            <a:lvl1pPr>
              <a:lnSpc>
                <a:spcPct val="100000"/>
              </a:lnSpc>
              <a:buFontTx/>
              <a:buNone/>
              <a:defRPr sz="1100"/>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5" name="Title 1">
            <a:extLst>
              <a:ext uri="{FF2B5EF4-FFF2-40B4-BE49-F238E27FC236}">
                <a16:creationId xmlns:a16="http://schemas.microsoft.com/office/drawing/2014/main" id="{C5211B66-58D6-A747-A228-20DF485423B5}"/>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6" name="Subtitle 2">
            <a:extLst>
              <a:ext uri="{FF2B5EF4-FFF2-40B4-BE49-F238E27FC236}">
                <a16:creationId xmlns:a16="http://schemas.microsoft.com/office/drawing/2014/main" id="{C9E65E57-6EB5-EA41-ABCD-38ABEFA16475}"/>
              </a:ext>
            </a:extLst>
          </p:cNvPr>
          <p:cNvSpPr>
            <a:spLocks noGrp="1"/>
          </p:cNvSpPr>
          <p:nvPr>
            <p:ph type="subTitle" idx="19"/>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4348744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tep 5 (5)">
    <p:spTree>
      <p:nvGrpSpPr>
        <p:cNvPr id="1" name=""/>
        <p:cNvGrpSpPr/>
        <p:nvPr/>
      </p:nvGrpSpPr>
      <p:grpSpPr>
        <a:xfrm>
          <a:off x="0" y="0"/>
          <a:ext cx="0" cy="0"/>
          <a:chOff x="0" y="0"/>
          <a:chExt cx="0" cy="0"/>
        </a:xfrm>
      </p:grpSpPr>
      <p:sp>
        <p:nvSpPr>
          <p:cNvPr id="11" name="Slide Number Placeholder 11">
            <a:extLst>
              <a:ext uri="{FF2B5EF4-FFF2-40B4-BE49-F238E27FC236}">
                <a16:creationId xmlns:a16="http://schemas.microsoft.com/office/drawing/2014/main" id="{10A1C22F-279D-2B41-9006-3BF0B90449D5}"/>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C134C765-CD10-C34A-A29B-406D6121E4F4}"/>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pic>
        <p:nvPicPr>
          <p:cNvPr id="20" name="Picture 19">
            <a:extLst>
              <a:ext uri="{FF2B5EF4-FFF2-40B4-BE49-F238E27FC236}">
                <a16:creationId xmlns:a16="http://schemas.microsoft.com/office/drawing/2014/main" id="{E9286352-0507-5F45-96D2-91F0CD96ECE2}"/>
              </a:ext>
            </a:extLst>
          </p:cNvPr>
          <p:cNvPicPr>
            <a:picLocks noChangeAspect="1"/>
          </p:cNvPicPr>
          <p:nvPr userDrawn="1"/>
        </p:nvPicPr>
        <p:blipFill>
          <a:blip r:embed="rId2"/>
          <a:stretch>
            <a:fillRect/>
          </a:stretch>
        </p:blipFill>
        <p:spPr>
          <a:xfrm>
            <a:off x="3296650" y="1639497"/>
            <a:ext cx="5410200" cy="4660900"/>
          </a:xfrm>
          <a:prstGeom prst="rect">
            <a:avLst/>
          </a:prstGeom>
        </p:spPr>
      </p:pic>
      <p:sp>
        <p:nvSpPr>
          <p:cNvPr id="12" name="Text Placeholder 14">
            <a:extLst>
              <a:ext uri="{FF2B5EF4-FFF2-40B4-BE49-F238E27FC236}">
                <a16:creationId xmlns:a16="http://schemas.microsoft.com/office/drawing/2014/main" id="{26BD0010-C5F1-0A4A-9C8A-7BD72151B08E}"/>
              </a:ext>
            </a:extLst>
          </p:cNvPr>
          <p:cNvSpPr>
            <a:spLocks noGrp="1"/>
          </p:cNvSpPr>
          <p:nvPr>
            <p:ph type="body" sz="quarter" idx="13"/>
          </p:nvPr>
        </p:nvSpPr>
        <p:spPr>
          <a:xfrm>
            <a:off x="-1" y="2710641"/>
            <a:ext cx="3380875" cy="1136433"/>
          </a:xfrm>
          <a:prstGeom prst="rect">
            <a:avLst/>
          </a:prstGeom>
        </p:spPr>
        <p:txBody>
          <a:bodyPr lIns="457200">
            <a:normAutofit/>
          </a:bodyPr>
          <a:lstStyle>
            <a:lvl1pPr>
              <a:lnSpc>
                <a:spcPct val="100000"/>
              </a:lnSpc>
              <a:buFontTx/>
              <a:buNone/>
              <a:defRPr sz="11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 name="Text Placeholder 14">
            <a:extLst>
              <a:ext uri="{FF2B5EF4-FFF2-40B4-BE49-F238E27FC236}">
                <a16:creationId xmlns:a16="http://schemas.microsoft.com/office/drawing/2014/main" id="{2F9E415F-80A2-B743-8859-21EC147DBA28}"/>
              </a:ext>
            </a:extLst>
          </p:cNvPr>
          <p:cNvSpPr>
            <a:spLocks noGrp="1"/>
          </p:cNvSpPr>
          <p:nvPr>
            <p:ph type="body" sz="quarter" idx="14"/>
          </p:nvPr>
        </p:nvSpPr>
        <p:spPr>
          <a:xfrm>
            <a:off x="1" y="3969947"/>
            <a:ext cx="3380872" cy="2330450"/>
          </a:xfrm>
          <a:prstGeom prst="rect">
            <a:avLst/>
          </a:prstGeom>
        </p:spPr>
        <p:txBody>
          <a:bodyPr lIns="457200">
            <a:normAutofit/>
          </a:bodyPr>
          <a:lstStyle>
            <a:lvl1pPr>
              <a:lnSpc>
                <a:spcPct val="100000"/>
              </a:lnSpc>
              <a:buFontTx/>
              <a:buNone/>
              <a:defRPr sz="11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1" name="Text Placeholder 14">
            <a:extLst>
              <a:ext uri="{FF2B5EF4-FFF2-40B4-BE49-F238E27FC236}">
                <a16:creationId xmlns:a16="http://schemas.microsoft.com/office/drawing/2014/main" id="{29B5AB3B-068F-6C49-9A6C-090249DA6035}"/>
              </a:ext>
            </a:extLst>
          </p:cNvPr>
          <p:cNvSpPr>
            <a:spLocks noGrp="1"/>
          </p:cNvSpPr>
          <p:nvPr>
            <p:ph type="body" sz="quarter" idx="15"/>
          </p:nvPr>
        </p:nvSpPr>
        <p:spPr>
          <a:xfrm>
            <a:off x="8622628" y="1884641"/>
            <a:ext cx="3569371" cy="1236791"/>
          </a:xfrm>
          <a:prstGeom prst="rect">
            <a:avLst/>
          </a:prstGeom>
        </p:spPr>
        <p:txBody>
          <a:bodyPr rIns="274320">
            <a:normAutofit/>
          </a:bodyPr>
          <a:lstStyle>
            <a:lvl1pPr>
              <a:lnSpc>
                <a:spcPct val="100000"/>
              </a:lnSpc>
              <a:buFontTx/>
              <a:buNone/>
              <a:defRPr sz="11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2" name="Text Placeholder 14">
            <a:extLst>
              <a:ext uri="{FF2B5EF4-FFF2-40B4-BE49-F238E27FC236}">
                <a16:creationId xmlns:a16="http://schemas.microsoft.com/office/drawing/2014/main" id="{C4530CE0-D2E5-F643-BE14-2CD5A27557B2}"/>
              </a:ext>
            </a:extLst>
          </p:cNvPr>
          <p:cNvSpPr>
            <a:spLocks noGrp="1"/>
          </p:cNvSpPr>
          <p:nvPr>
            <p:ph type="body" sz="quarter" idx="16"/>
          </p:nvPr>
        </p:nvSpPr>
        <p:spPr>
          <a:xfrm>
            <a:off x="8622629" y="3244304"/>
            <a:ext cx="3569370" cy="1438531"/>
          </a:xfrm>
          <a:prstGeom prst="rect">
            <a:avLst/>
          </a:prstGeom>
        </p:spPr>
        <p:txBody>
          <a:bodyPr rIns="274320">
            <a:normAutofit/>
          </a:bodyPr>
          <a:lstStyle>
            <a:lvl1pPr>
              <a:lnSpc>
                <a:spcPct val="100000"/>
              </a:lnSpc>
              <a:buFontTx/>
              <a:buNone/>
              <a:defRPr sz="11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3" name="Text Placeholder 14">
            <a:extLst>
              <a:ext uri="{FF2B5EF4-FFF2-40B4-BE49-F238E27FC236}">
                <a16:creationId xmlns:a16="http://schemas.microsoft.com/office/drawing/2014/main" id="{4BE52196-C708-2E4E-B8AB-B63F4CD2C90D}"/>
              </a:ext>
            </a:extLst>
          </p:cNvPr>
          <p:cNvSpPr>
            <a:spLocks noGrp="1"/>
          </p:cNvSpPr>
          <p:nvPr>
            <p:ph type="body" sz="quarter" idx="17"/>
          </p:nvPr>
        </p:nvSpPr>
        <p:spPr>
          <a:xfrm>
            <a:off x="8622629" y="4784561"/>
            <a:ext cx="3569370" cy="1638708"/>
          </a:xfrm>
          <a:prstGeom prst="rect">
            <a:avLst/>
          </a:prstGeom>
        </p:spPr>
        <p:txBody>
          <a:bodyPr rIns="274320">
            <a:normAutofit/>
          </a:bodyPr>
          <a:lstStyle>
            <a:lvl1pPr>
              <a:lnSpc>
                <a:spcPct val="100000"/>
              </a:lnSpc>
              <a:buFontTx/>
              <a:buNone/>
              <a:defRPr sz="1100"/>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5" name="Title 1">
            <a:extLst>
              <a:ext uri="{FF2B5EF4-FFF2-40B4-BE49-F238E27FC236}">
                <a16:creationId xmlns:a16="http://schemas.microsoft.com/office/drawing/2014/main" id="{FD860120-5ED9-8A47-B0F1-E94C03AFE60E}"/>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6" name="Subtitle 2">
            <a:extLst>
              <a:ext uri="{FF2B5EF4-FFF2-40B4-BE49-F238E27FC236}">
                <a16:creationId xmlns:a16="http://schemas.microsoft.com/office/drawing/2014/main" id="{E568D4A6-00E4-714D-8FFC-E06D2B963069}"/>
              </a:ext>
            </a:extLst>
          </p:cNvPr>
          <p:cNvSpPr>
            <a:spLocks noGrp="1"/>
          </p:cNvSpPr>
          <p:nvPr>
            <p:ph type="subTitle" idx="19"/>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2059138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ep 1 (4)">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F90413-A896-5849-B030-9F8A899ECD9B}"/>
              </a:ext>
            </a:extLst>
          </p:cNvPr>
          <p:cNvPicPr>
            <a:picLocks noChangeAspect="1"/>
          </p:cNvPicPr>
          <p:nvPr userDrawn="1"/>
        </p:nvPicPr>
        <p:blipFill>
          <a:blip r:embed="rId2"/>
          <a:stretch>
            <a:fillRect/>
          </a:stretch>
        </p:blipFill>
        <p:spPr>
          <a:xfrm>
            <a:off x="3280609" y="1516625"/>
            <a:ext cx="5630782" cy="4850932"/>
          </a:xfrm>
          <a:prstGeom prst="rect">
            <a:avLst/>
          </a:prstGeom>
        </p:spPr>
      </p:pic>
      <p:sp>
        <p:nvSpPr>
          <p:cNvPr id="14" name="Text Placeholder 14">
            <a:extLst>
              <a:ext uri="{FF2B5EF4-FFF2-40B4-BE49-F238E27FC236}">
                <a16:creationId xmlns:a16="http://schemas.microsoft.com/office/drawing/2014/main" id="{619626F6-901A-8140-9BAA-4CFBB3AFAC60}"/>
              </a:ext>
            </a:extLst>
          </p:cNvPr>
          <p:cNvSpPr>
            <a:spLocks noGrp="1"/>
          </p:cNvSpPr>
          <p:nvPr>
            <p:ph type="body" sz="quarter" idx="13"/>
          </p:nvPr>
        </p:nvSpPr>
        <p:spPr>
          <a:xfrm>
            <a:off x="1" y="3127476"/>
            <a:ext cx="3380872" cy="1258205"/>
          </a:xfrm>
          <a:prstGeom prst="rect">
            <a:avLst/>
          </a:prstGeom>
        </p:spPr>
        <p:txBody>
          <a:bodyPr lIns="45720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5" name="Text Placeholder 14">
            <a:extLst>
              <a:ext uri="{FF2B5EF4-FFF2-40B4-BE49-F238E27FC236}">
                <a16:creationId xmlns:a16="http://schemas.microsoft.com/office/drawing/2014/main" id="{DF57E360-EA07-6A4E-98C7-7E13DFB93CE9}"/>
              </a:ext>
            </a:extLst>
          </p:cNvPr>
          <p:cNvSpPr>
            <a:spLocks noGrp="1"/>
          </p:cNvSpPr>
          <p:nvPr>
            <p:ph type="body" sz="quarter" idx="14"/>
          </p:nvPr>
        </p:nvSpPr>
        <p:spPr>
          <a:xfrm>
            <a:off x="1" y="4638847"/>
            <a:ext cx="3380872" cy="1728710"/>
          </a:xfrm>
          <a:prstGeom prst="rect">
            <a:avLst/>
          </a:prstGeom>
        </p:spPr>
        <p:txBody>
          <a:bodyPr lIns="457200">
            <a:normAutofit/>
          </a:bodyPr>
          <a:lstStyle>
            <a:lvl1pPr marL="0" indent="0" algn="l">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7" name="Text Placeholder 14">
            <a:extLst>
              <a:ext uri="{FF2B5EF4-FFF2-40B4-BE49-F238E27FC236}">
                <a16:creationId xmlns:a16="http://schemas.microsoft.com/office/drawing/2014/main" id="{B7EE6CE8-0559-F249-BF91-D0F1F4FC0CA2}"/>
              </a:ext>
            </a:extLst>
          </p:cNvPr>
          <p:cNvSpPr>
            <a:spLocks noGrp="1"/>
          </p:cNvSpPr>
          <p:nvPr>
            <p:ph type="body" sz="quarter" idx="17"/>
          </p:nvPr>
        </p:nvSpPr>
        <p:spPr>
          <a:xfrm>
            <a:off x="8670757" y="3787125"/>
            <a:ext cx="3521243" cy="2580431"/>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ext Placeholder 14">
            <a:extLst>
              <a:ext uri="{FF2B5EF4-FFF2-40B4-BE49-F238E27FC236}">
                <a16:creationId xmlns:a16="http://schemas.microsoft.com/office/drawing/2014/main" id="{B07442AB-02E2-474D-9E57-26468AE48654}"/>
              </a:ext>
            </a:extLst>
          </p:cNvPr>
          <p:cNvSpPr>
            <a:spLocks noGrp="1"/>
          </p:cNvSpPr>
          <p:nvPr>
            <p:ph type="body" sz="quarter" idx="16"/>
          </p:nvPr>
        </p:nvSpPr>
        <p:spPr>
          <a:xfrm>
            <a:off x="8670756" y="2161830"/>
            <a:ext cx="3521243" cy="1362390"/>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2" name="Slide Number Placeholder 11">
            <a:extLst>
              <a:ext uri="{FF2B5EF4-FFF2-40B4-BE49-F238E27FC236}">
                <a16:creationId xmlns:a16="http://schemas.microsoft.com/office/drawing/2014/main" id="{C52A0BE0-B5D3-A34D-A150-AB038B8ACEAE}"/>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3" name="Text Placeholder 14">
            <a:extLst>
              <a:ext uri="{FF2B5EF4-FFF2-40B4-BE49-F238E27FC236}">
                <a16:creationId xmlns:a16="http://schemas.microsoft.com/office/drawing/2014/main" id="{10CA8B3B-62DD-7F4F-B48A-16A1DE7DB27E}"/>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CB47A99F-54CF-D84A-9C6F-5805D0202605}"/>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9" name="Subtitle 2">
            <a:extLst>
              <a:ext uri="{FF2B5EF4-FFF2-40B4-BE49-F238E27FC236}">
                <a16:creationId xmlns:a16="http://schemas.microsoft.com/office/drawing/2014/main" id="{B58067FB-F439-5245-8032-9A9514C2558E}"/>
              </a:ext>
            </a:extLst>
          </p:cNvPr>
          <p:cNvSpPr>
            <a:spLocks noGrp="1"/>
          </p:cNvSpPr>
          <p:nvPr>
            <p:ph type="subTitle" idx="19"/>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525958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tep 2 (4)">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F90413-A896-5849-B030-9F8A899ECD9B}"/>
              </a:ext>
            </a:extLst>
          </p:cNvPr>
          <p:cNvPicPr>
            <a:picLocks noChangeAspect="1"/>
          </p:cNvPicPr>
          <p:nvPr userDrawn="1"/>
        </p:nvPicPr>
        <p:blipFill>
          <a:blip r:embed="rId2"/>
          <a:stretch>
            <a:fillRect/>
          </a:stretch>
        </p:blipFill>
        <p:spPr>
          <a:xfrm>
            <a:off x="3280609" y="1516625"/>
            <a:ext cx="5630782" cy="4850931"/>
          </a:xfrm>
          <a:prstGeom prst="rect">
            <a:avLst/>
          </a:prstGeom>
        </p:spPr>
      </p:pic>
      <p:sp>
        <p:nvSpPr>
          <p:cNvPr id="12" name="Slide Number Placeholder 11">
            <a:extLst>
              <a:ext uri="{FF2B5EF4-FFF2-40B4-BE49-F238E27FC236}">
                <a16:creationId xmlns:a16="http://schemas.microsoft.com/office/drawing/2014/main" id="{1F4BBA90-E332-5449-90A5-D6A31630481D}"/>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3" name="Text Placeholder 14">
            <a:extLst>
              <a:ext uri="{FF2B5EF4-FFF2-40B4-BE49-F238E27FC236}">
                <a16:creationId xmlns:a16="http://schemas.microsoft.com/office/drawing/2014/main" id="{245E4704-62DC-914F-A97D-D0312C85F0FA}"/>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ext Placeholder 14">
            <a:extLst>
              <a:ext uri="{FF2B5EF4-FFF2-40B4-BE49-F238E27FC236}">
                <a16:creationId xmlns:a16="http://schemas.microsoft.com/office/drawing/2014/main" id="{E3177B48-3B04-9746-BEC9-E6AA909C17E0}"/>
              </a:ext>
            </a:extLst>
          </p:cNvPr>
          <p:cNvSpPr>
            <a:spLocks noGrp="1"/>
          </p:cNvSpPr>
          <p:nvPr>
            <p:ph type="body" sz="quarter" idx="13"/>
          </p:nvPr>
        </p:nvSpPr>
        <p:spPr>
          <a:xfrm>
            <a:off x="1" y="3127476"/>
            <a:ext cx="3380872" cy="1258205"/>
          </a:xfrm>
          <a:prstGeom prst="rect">
            <a:avLst/>
          </a:prstGeom>
        </p:spPr>
        <p:txBody>
          <a:bodyPr lIns="45720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9" name="Text Placeholder 14">
            <a:extLst>
              <a:ext uri="{FF2B5EF4-FFF2-40B4-BE49-F238E27FC236}">
                <a16:creationId xmlns:a16="http://schemas.microsoft.com/office/drawing/2014/main" id="{89560924-A7D6-A74B-91FD-CF15BCCAC186}"/>
              </a:ext>
            </a:extLst>
          </p:cNvPr>
          <p:cNvSpPr>
            <a:spLocks noGrp="1"/>
          </p:cNvSpPr>
          <p:nvPr>
            <p:ph type="body" sz="quarter" idx="14"/>
          </p:nvPr>
        </p:nvSpPr>
        <p:spPr>
          <a:xfrm>
            <a:off x="1" y="4638847"/>
            <a:ext cx="3380872" cy="1728710"/>
          </a:xfrm>
          <a:prstGeom prst="rect">
            <a:avLst/>
          </a:prstGeom>
        </p:spPr>
        <p:txBody>
          <a:bodyPr lIns="457200">
            <a:normAutofit/>
          </a:bodyPr>
          <a:lstStyle>
            <a:lvl1pPr marL="0" indent="0" algn="l">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0" name="Text Placeholder 14">
            <a:extLst>
              <a:ext uri="{FF2B5EF4-FFF2-40B4-BE49-F238E27FC236}">
                <a16:creationId xmlns:a16="http://schemas.microsoft.com/office/drawing/2014/main" id="{E66F0236-123D-0249-9383-0A2319957AF1}"/>
              </a:ext>
            </a:extLst>
          </p:cNvPr>
          <p:cNvSpPr>
            <a:spLocks noGrp="1"/>
          </p:cNvSpPr>
          <p:nvPr>
            <p:ph type="body" sz="quarter" idx="17"/>
          </p:nvPr>
        </p:nvSpPr>
        <p:spPr>
          <a:xfrm>
            <a:off x="8670757" y="3787125"/>
            <a:ext cx="3521243" cy="2580431"/>
          </a:xfrm>
          <a:prstGeom prst="rect">
            <a:avLst/>
          </a:prstGeom>
        </p:spPr>
        <p:txBody>
          <a:bodyPr rIns="27432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1" name="Text Placeholder 14">
            <a:extLst>
              <a:ext uri="{FF2B5EF4-FFF2-40B4-BE49-F238E27FC236}">
                <a16:creationId xmlns:a16="http://schemas.microsoft.com/office/drawing/2014/main" id="{1F43AFE1-1E15-1D42-A9B9-D6382963895B}"/>
              </a:ext>
            </a:extLst>
          </p:cNvPr>
          <p:cNvSpPr>
            <a:spLocks noGrp="1"/>
          </p:cNvSpPr>
          <p:nvPr>
            <p:ph type="body" sz="quarter" idx="16"/>
          </p:nvPr>
        </p:nvSpPr>
        <p:spPr>
          <a:xfrm>
            <a:off x="8670756" y="2161830"/>
            <a:ext cx="3521243" cy="1362390"/>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 name="Title 1">
            <a:extLst>
              <a:ext uri="{FF2B5EF4-FFF2-40B4-BE49-F238E27FC236}">
                <a16:creationId xmlns:a16="http://schemas.microsoft.com/office/drawing/2014/main" id="{9CA5ACB2-6BD3-BA4B-8D93-08EBCFCFCF85}"/>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5" name="Subtitle 2">
            <a:extLst>
              <a:ext uri="{FF2B5EF4-FFF2-40B4-BE49-F238E27FC236}">
                <a16:creationId xmlns:a16="http://schemas.microsoft.com/office/drawing/2014/main" id="{7C2E14DF-4146-F94E-AD01-7D8DE7D019EA}"/>
              </a:ext>
            </a:extLst>
          </p:cNvPr>
          <p:cNvSpPr>
            <a:spLocks noGrp="1"/>
          </p:cNvSpPr>
          <p:nvPr>
            <p:ph type="subTitle" idx="19"/>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2151816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ep 3 (4)">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F90413-A896-5849-B030-9F8A899ECD9B}"/>
              </a:ext>
            </a:extLst>
          </p:cNvPr>
          <p:cNvPicPr>
            <a:picLocks noChangeAspect="1"/>
          </p:cNvPicPr>
          <p:nvPr userDrawn="1"/>
        </p:nvPicPr>
        <p:blipFill>
          <a:blip r:embed="rId2"/>
          <a:stretch>
            <a:fillRect/>
          </a:stretch>
        </p:blipFill>
        <p:spPr>
          <a:xfrm>
            <a:off x="3280610" y="1516625"/>
            <a:ext cx="5630780" cy="4850931"/>
          </a:xfrm>
          <a:prstGeom prst="rect">
            <a:avLst/>
          </a:prstGeom>
        </p:spPr>
      </p:pic>
      <p:sp>
        <p:nvSpPr>
          <p:cNvPr id="12" name="Slide Number Placeholder 11">
            <a:extLst>
              <a:ext uri="{FF2B5EF4-FFF2-40B4-BE49-F238E27FC236}">
                <a16:creationId xmlns:a16="http://schemas.microsoft.com/office/drawing/2014/main" id="{41435ACB-3FF0-FA4F-A127-CE5892001016}"/>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3" name="Text Placeholder 14">
            <a:extLst>
              <a:ext uri="{FF2B5EF4-FFF2-40B4-BE49-F238E27FC236}">
                <a16:creationId xmlns:a16="http://schemas.microsoft.com/office/drawing/2014/main" id="{30E66478-6D69-8C40-A94A-49A2D9AE1E6C}"/>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 name="Text Placeholder 14">
            <a:extLst>
              <a:ext uri="{FF2B5EF4-FFF2-40B4-BE49-F238E27FC236}">
                <a16:creationId xmlns:a16="http://schemas.microsoft.com/office/drawing/2014/main" id="{FA85DB04-B27D-FB48-A1A9-789C2A08AE82}"/>
              </a:ext>
            </a:extLst>
          </p:cNvPr>
          <p:cNvSpPr>
            <a:spLocks noGrp="1"/>
          </p:cNvSpPr>
          <p:nvPr>
            <p:ph type="body" sz="quarter" idx="13"/>
          </p:nvPr>
        </p:nvSpPr>
        <p:spPr>
          <a:xfrm>
            <a:off x="1" y="3127476"/>
            <a:ext cx="3380872" cy="1258205"/>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5" name="Text Placeholder 14">
            <a:extLst>
              <a:ext uri="{FF2B5EF4-FFF2-40B4-BE49-F238E27FC236}">
                <a16:creationId xmlns:a16="http://schemas.microsoft.com/office/drawing/2014/main" id="{05C9953F-7A4F-4F42-B9B7-F3F3D73E976E}"/>
              </a:ext>
            </a:extLst>
          </p:cNvPr>
          <p:cNvSpPr>
            <a:spLocks noGrp="1"/>
          </p:cNvSpPr>
          <p:nvPr>
            <p:ph type="body" sz="quarter" idx="14"/>
          </p:nvPr>
        </p:nvSpPr>
        <p:spPr>
          <a:xfrm>
            <a:off x="1" y="4638847"/>
            <a:ext cx="3380872" cy="1728710"/>
          </a:xfrm>
          <a:prstGeom prst="rect">
            <a:avLst/>
          </a:prstGeom>
        </p:spPr>
        <p:txBody>
          <a:bodyPr lIns="457200">
            <a:normAutofit/>
          </a:bodyPr>
          <a:lstStyle>
            <a:lvl1pPr marL="0" indent="0" algn="l">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ext Placeholder 14">
            <a:extLst>
              <a:ext uri="{FF2B5EF4-FFF2-40B4-BE49-F238E27FC236}">
                <a16:creationId xmlns:a16="http://schemas.microsoft.com/office/drawing/2014/main" id="{ACBE2732-8A7B-244E-83C6-E4C9728F140B}"/>
              </a:ext>
            </a:extLst>
          </p:cNvPr>
          <p:cNvSpPr>
            <a:spLocks noGrp="1"/>
          </p:cNvSpPr>
          <p:nvPr>
            <p:ph type="body" sz="quarter" idx="17"/>
          </p:nvPr>
        </p:nvSpPr>
        <p:spPr>
          <a:xfrm>
            <a:off x="8670757" y="3787125"/>
            <a:ext cx="3521243" cy="2580431"/>
          </a:xfrm>
          <a:prstGeom prst="rect">
            <a:avLst/>
          </a:prstGeom>
        </p:spPr>
        <p:txBody>
          <a:bodyPr rIns="27432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7" name="Text Placeholder 14">
            <a:extLst>
              <a:ext uri="{FF2B5EF4-FFF2-40B4-BE49-F238E27FC236}">
                <a16:creationId xmlns:a16="http://schemas.microsoft.com/office/drawing/2014/main" id="{E3A32FCC-94A4-2449-9986-3341532CA7D9}"/>
              </a:ext>
            </a:extLst>
          </p:cNvPr>
          <p:cNvSpPr>
            <a:spLocks noGrp="1"/>
          </p:cNvSpPr>
          <p:nvPr>
            <p:ph type="body" sz="quarter" idx="16"/>
          </p:nvPr>
        </p:nvSpPr>
        <p:spPr>
          <a:xfrm>
            <a:off x="8670756" y="2161830"/>
            <a:ext cx="3521243" cy="1362390"/>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itle 1">
            <a:extLst>
              <a:ext uri="{FF2B5EF4-FFF2-40B4-BE49-F238E27FC236}">
                <a16:creationId xmlns:a16="http://schemas.microsoft.com/office/drawing/2014/main" id="{FB668753-6A0D-534A-BB85-AB0BBC61C2E6}"/>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9" name="Subtitle 2">
            <a:extLst>
              <a:ext uri="{FF2B5EF4-FFF2-40B4-BE49-F238E27FC236}">
                <a16:creationId xmlns:a16="http://schemas.microsoft.com/office/drawing/2014/main" id="{727927D5-ECBC-6C41-B1F8-9042C7A0AE3F}"/>
              </a:ext>
            </a:extLst>
          </p:cNvPr>
          <p:cNvSpPr>
            <a:spLocks noGrp="1"/>
          </p:cNvSpPr>
          <p:nvPr>
            <p:ph type="subTitle" idx="19"/>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533091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tep 4 (4)">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F90413-A896-5849-B030-9F8A899ECD9B}"/>
              </a:ext>
            </a:extLst>
          </p:cNvPr>
          <p:cNvPicPr>
            <a:picLocks noChangeAspect="1"/>
          </p:cNvPicPr>
          <p:nvPr userDrawn="1"/>
        </p:nvPicPr>
        <p:blipFill>
          <a:blip r:embed="rId2"/>
          <a:stretch>
            <a:fillRect/>
          </a:stretch>
        </p:blipFill>
        <p:spPr>
          <a:xfrm>
            <a:off x="3280610" y="1516625"/>
            <a:ext cx="5630780" cy="4850930"/>
          </a:xfrm>
          <a:prstGeom prst="rect">
            <a:avLst/>
          </a:prstGeom>
        </p:spPr>
      </p:pic>
      <p:sp>
        <p:nvSpPr>
          <p:cNvPr id="12" name="Slide Number Placeholder 11">
            <a:extLst>
              <a:ext uri="{FF2B5EF4-FFF2-40B4-BE49-F238E27FC236}">
                <a16:creationId xmlns:a16="http://schemas.microsoft.com/office/drawing/2014/main" id="{682EA46E-87FC-7046-914A-7F38D31EFFBE}"/>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3" name="Text Placeholder 14">
            <a:extLst>
              <a:ext uri="{FF2B5EF4-FFF2-40B4-BE49-F238E27FC236}">
                <a16:creationId xmlns:a16="http://schemas.microsoft.com/office/drawing/2014/main" id="{D80B59AB-A19D-8E43-904B-C21AEA30C77F}"/>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 name="Text Placeholder 14">
            <a:extLst>
              <a:ext uri="{FF2B5EF4-FFF2-40B4-BE49-F238E27FC236}">
                <a16:creationId xmlns:a16="http://schemas.microsoft.com/office/drawing/2014/main" id="{DD8B5EE3-B455-2049-9E86-7B7DA91B5F72}"/>
              </a:ext>
            </a:extLst>
          </p:cNvPr>
          <p:cNvSpPr>
            <a:spLocks noGrp="1"/>
          </p:cNvSpPr>
          <p:nvPr>
            <p:ph type="body" sz="quarter" idx="13"/>
          </p:nvPr>
        </p:nvSpPr>
        <p:spPr>
          <a:xfrm>
            <a:off x="1" y="3127476"/>
            <a:ext cx="3380872" cy="1362390"/>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5" name="Text Placeholder 14">
            <a:extLst>
              <a:ext uri="{FF2B5EF4-FFF2-40B4-BE49-F238E27FC236}">
                <a16:creationId xmlns:a16="http://schemas.microsoft.com/office/drawing/2014/main" id="{A339ACB6-20B4-8E41-95A5-3E7EF4284A35}"/>
              </a:ext>
            </a:extLst>
          </p:cNvPr>
          <p:cNvSpPr>
            <a:spLocks noGrp="1"/>
          </p:cNvSpPr>
          <p:nvPr>
            <p:ph type="body" sz="quarter" idx="14"/>
          </p:nvPr>
        </p:nvSpPr>
        <p:spPr>
          <a:xfrm>
            <a:off x="1" y="4638847"/>
            <a:ext cx="3380872" cy="1728710"/>
          </a:xfrm>
          <a:prstGeom prst="rect">
            <a:avLst/>
          </a:prstGeom>
        </p:spPr>
        <p:txBody>
          <a:bodyPr lIns="457200">
            <a:normAutofit/>
          </a:bodyPr>
          <a:lstStyle>
            <a:lvl1pPr marL="0" indent="0" algn="l">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ext Placeholder 14">
            <a:extLst>
              <a:ext uri="{FF2B5EF4-FFF2-40B4-BE49-F238E27FC236}">
                <a16:creationId xmlns:a16="http://schemas.microsoft.com/office/drawing/2014/main" id="{9AAC5BD6-79B6-FF49-91BF-06E9DD57E692}"/>
              </a:ext>
            </a:extLst>
          </p:cNvPr>
          <p:cNvSpPr>
            <a:spLocks noGrp="1"/>
          </p:cNvSpPr>
          <p:nvPr>
            <p:ph type="body" sz="quarter" idx="17"/>
          </p:nvPr>
        </p:nvSpPr>
        <p:spPr>
          <a:xfrm>
            <a:off x="8670757" y="3787125"/>
            <a:ext cx="3521243" cy="2580431"/>
          </a:xfrm>
          <a:prstGeom prst="rect">
            <a:avLst/>
          </a:prstGeom>
        </p:spPr>
        <p:txBody>
          <a:bodyPr rIns="27432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7" name="Text Placeholder 14">
            <a:extLst>
              <a:ext uri="{FF2B5EF4-FFF2-40B4-BE49-F238E27FC236}">
                <a16:creationId xmlns:a16="http://schemas.microsoft.com/office/drawing/2014/main" id="{E44D3E81-24B8-D44D-A9EE-A7743F19BEA3}"/>
              </a:ext>
            </a:extLst>
          </p:cNvPr>
          <p:cNvSpPr>
            <a:spLocks noGrp="1"/>
          </p:cNvSpPr>
          <p:nvPr>
            <p:ph type="body" sz="quarter" idx="16"/>
          </p:nvPr>
        </p:nvSpPr>
        <p:spPr>
          <a:xfrm>
            <a:off x="8670756" y="2161830"/>
            <a:ext cx="3521243" cy="1362390"/>
          </a:xfrm>
          <a:prstGeom prst="rect">
            <a:avLst/>
          </a:prstGeom>
        </p:spPr>
        <p:txBody>
          <a:bodyPr rIns="27432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0" name="Text Placeholder 14">
            <a:extLst>
              <a:ext uri="{FF2B5EF4-FFF2-40B4-BE49-F238E27FC236}">
                <a16:creationId xmlns:a16="http://schemas.microsoft.com/office/drawing/2014/main" id="{CBD1DE41-A001-9647-AE4B-ABE2CA665757}"/>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itle 1">
            <a:extLst>
              <a:ext uri="{FF2B5EF4-FFF2-40B4-BE49-F238E27FC236}">
                <a16:creationId xmlns:a16="http://schemas.microsoft.com/office/drawing/2014/main" id="{2255820B-972A-4F4B-BBFE-6EA077B21349}"/>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9" name="Subtitle 2">
            <a:extLst>
              <a:ext uri="{FF2B5EF4-FFF2-40B4-BE49-F238E27FC236}">
                <a16:creationId xmlns:a16="http://schemas.microsoft.com/office/drawing/2014/main" id="{43C40AA3-7BF2-EE4A-BAC8-3856FF89DD93}"/>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1236984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tep 1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044ED1-417D-9542-A235-8DDE7F9487C2}"/>
              </a:ext>
            </a:extLst>
          </p:cNvPr>
          <p:cNvPicPr>
            <a:picLocks noChangeAspect="1"/>
          </p:cNvPicPr>
          <p:nvPr userDrawn="1"/>
        </p:nvPicPr>
        <p:blipFill>
          <a:blip r:embed="rId2"/>
          <a:stretch>
            <a:fillRect/>
          </a:stretch>
        </p:blipFill>
        <p:spPr>
          <a:xfrm>
            <a:off x="3280610" y="1516625"/>
            <a:ext cx="5630779" cy="4850930"/>
          </a:xfrm>
          <a:prstGeom prst="rect">
            <a:avLst/>
          </a:prstGeom>
        </p:spPr>
      </p:pic>
      <p:sp>
        <p:nvSpPr>
          <p:cNvPr id="15" name="Text Placeholder 14">
            <a:extLst>
              <a:ext uri="{FF2B5EF4-FFF2-40B4-BE49-F238E27FC236}">
                <a16:creationId xmlns:a16="http://schemas.microsoft.com/office/drawing/2014/main" id="{7B545614-0495-7F40-A253-4A88071CC2E0}"/>
              </a:ext>
            </a:extLst>
          </p:cNvPr>
          <p:cNvSpPr>
            <a:spLocks noGrp="1"/>
          </p:cNvSpPr>
          <p:nvPr>
            <p:ph type="body" sz="quarter" idx="13"/>
          </p:nvPr>
        </p:nvSpPr>
        <p:spPr>
          <a:xfrm>
            <a:off x="-1" y="3561347"/>
            <a:ext cx="3380873" cy="2806208"/>
          </a:xfrm>
          <a:prstGeom prst="rect">
            <a:avLst/>
          </a:prstGeom>
        </p:spPr>
        <p:txBody>
          <a:bodyPr lIns="457200">
            <a:normAutofit/>
          </a:bodyPr>
          <a:lstStyle>
            <a:lvl1pPr marL="0" indent="0">
              <a:lnSpc>
                <a:spcPts val="18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ext Placeholder 14">
            <a:extLst>
              <a:ext uri="{FF2B5EF4-FFF2-40B4-BE49-F238E27FC236}">
                <a16:creationId xmlns:a16="http://schemas.microsoft.com/office/drawing/2014/main" id="{4160E129-1C44-0F4F-AD47-F8934CE25F7E}"/>
              </a:ext>
            </a:extLst>
          </p:cNvPr>
          <p:cNvSpPr>
            <a:spLocks noGrp="1"/>
          </p:cNvSpPr>
          <p:nvPr>
            <p:ph type="body" sz="quarter" idx="14"/>
          </p:nvPr>
        </p:nvSpPr>
        <p:spPr>
          <a:xfrm>
            <a:off x="8718883" y="4593570"/>
            <a:ext cx="3473116" cy="1959830"/>
          </a:xfrm>
          <a:prstGeom prst="rect">
            <a:avLst/>
          </a:prstGeom>
        </p:spPr>
        <p:txBody>
          <a:bodyPr rIns="274320">
            <a:normAutofit/>
          </a:bodyPr>
          <a:lstStyle>
            <a:lvl1pPr marL="0" indent="0">
              <a:lnSpc>
                <a:spcPts val="18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7" name="Text Placeholder 14">
            <a:extLst>
              <a:ext uri="{FF2B5EF4-FFF2-40B4-BE49-F238E27FC236}">
                <a16:creationId xmlns:a16="http://schemas.microsoft.com/office/drawing/2014/main" id="{D6C86149-A54C-3640-947D-2A501E9C34C1}"/>
              </a:ext>
            </a:extLst>
          </p:cNvPr>
          <p:cNvSpPr>
            <a:spLocks noGrp="1"/>
          </p:cNvSpPr>
          <p:nvPr>
            <p:ph type="body" sz="quarter" idx="15"/>
          </p:nvPr>
        </p:nvSpPr>
        <p:spPr>
          <a:xfrm>
            <a:off x="8658724" y="2227987"/>
            <a:ext cx="3533276" cy="1959830"/>
          </a:xfrm>
          <a:prstGeom prst="rect">
            <a:avLst/>
          </a:prstGeom>
        </p:spPr>
        <p:txBody>
          <a:bodyPr rIns="274320">
            <a:normAutofit/>
          </a:bodyPr>
          <a:lstStyle>
            <a:lvl1pPr marL="0" indent="0">
              <a:lnSpc>
                <a:spcPts val="18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 name="Slide Number Placeholder 11">
            <a:extLst>
              <a:ext uri="{FF2B5EF4-FFF2-40B4-BE49-F238E27FC236}">
                <a16:creationId xmlns:a16="http://schemas.microsoft.com/office/drawing/2014/main" id="{B30F307A-BC40-8D43-A953-CA7BC8423B55}"/>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0" name="Text Placeholder 14">
            <a:extLst>
              <a:ext uri="{FF2B5EF4-FFF2-40B4-BE49-F238E27FC236}">
                <a16:creationId xmlns:a16="http://schemas.microsoft.com/office/drawing/2014/main" id="{C4E4BCDE-740A-1240-BCBC-9975130E0012}"/>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 name="Title 1">
            <a:extLst>
              <a:ext uri="{FF2B5EF4-FFF2-40B4-BE49-F238E27FC236}">
                <a16:creationId xmlns:a16="http://schemas.microsoft.com/office/drawing/2014/main" id="{7A382B88-DBC0-7B47-93C4-74B975B05E2B}"/>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2" name="Subtitle 2">
            <a:extLst>
              <a:ext uri="{FF2B5EF4-FFF2-40B4-BE49-F238E27FC236}">
                <a16:creationId xmlns:a16="http://schemas.microsoft.com/office/drawing/2014/main" id="{291AAC64-DC29-2B45-AED4-66E87A3C7D64}"/>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751805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secti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0B9FA-1808-414E-AA01-E590E5D337A5}"/>
              </a:ext>
            </a:extLst>
          </p:cNvPr>
          <p:cNvSpPr>
            <a:spLocks noGrp="1"/>
          </p:cNvSpPr>
          <p:nvPr>
            <p:ph type="title"/>
          </p:nvPr>
        </p:nvSpPr>
        <p:spPr>
          <a:xfrm>
            <a:off x="381000" y="361950"/>
            <a:ext cx="11430000" cy="6134099"/>
          </a:xfrm>
          <a:prstGeom prst="rect">
            <a:avLst/>
          </a:prstGeom>
        </p:spPr>
        <p:txBody>
          <a:bodyPr anchor="ctr"/>
          <a:lstStyle>
            <a:lvl1pPr>
              <a:defRPr b="1">
                <a:solidFill>
                  <a:schemeClr val="bg1"/>
                </a:solidFill>
              </a:defRPr>
            </a:lvl1pPr>
          </a:lstStyle>
          <a:p>
            <a:r>
              <a:rPr lang="en-US" dirty="0"/>
              <a:t>Click to edit Master title style</a:t>
            </a:r>
          </a:p>
        </p:txBody>
      </p:sp>
      <p:sp>
        <p:nvSpPr>
          <p:cNvPr id="6" name="Slide Number Placeholder 11">
            <a:extLst>
              <a:ext uri="{FF2B5EF4-FFF2-40B4-BE49-F238E27FC236}">
                <a16:creationId xmlns:a16="http://schemas.microsoft.com/office/drawing/2014/main" id="{C7BC97BF-E182-714A-8289-7C7FB33095BE}"/>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7" name="Text Placeholder 14">
            <a:extLst>
              <a:ext uri="{FF2B5EF4-FFF2-40B4-BE49-F238E27FC236}">
                <a16:creationId xmlns:a16="http://schemas.microsoft.com/office/drawing/2014/main" id="{EB6C4C3A-41BD-4442-BEC0-F5C281BB34C0}"/>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20546001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tep 2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044ED1-417D-9542-A235-8DDE7F9487C2}"/>
              </a:ext>
            </a:extLst>
          </p:cNvPr>
          <p:cNvPicPr>
            <a:picLocks noChangeAspect="1"/>
          </p:cNvPicPr>
          <p:nvPr userDrawn="1"/>
        </p:nvPicPr>
        <p:blipFill>
          <a:blip r:embed="rId2"/>
          <a:stretch>
            <a:fillRect/>
          </a:stretch>
        </p:blipFill>
        <p:spPr>
          <a:xfrm>
            <a:off x="3280610" y="1516625"/>
            <a:ext cx="5630779" cy="4850929"/>
          </a:xfrm>
          <a:prstGeom prst="rect">
            <a:avLst/>
          </a:prstGeom>
        </p:spPr>
      </p:pic>
      <p:sp>
        <p:nvSpPr>
          <p:cNvPr id="11" name="Text Placeholder 14">
            <a:extLst>
              <a:ext uri="{FF2B5EF4-FFF2-40B4-BE49-F238E27FC236}">
                <a16:creationId xmlns:a16="http://schemas.microsoft.com/office/drawing/2014/main" id="{C02BAE4F-2534-A243-9AF9-EE93275A1782}"/>
              </a:ext>
            </a:extLst>
          </p:cNvPr>
          <p:cNvSpPr>
            <a:spLocks noGrp="1"/>
          </p:cNvSpPr>
          <p:nvPr>
            <p:ph type="body" sz="quarter" idx="13"/>
          </p:nvPr>
        </p:nvSpPr>
        <p:spPr>
          <a:xfrm>
            <a:off x="-1" y="3561347"/>
            <a:ext cx="3380873" cy="2806208"/>
          </a:xfrm>
          <a:prstGeom prst="rect">
            <a:avLst/>
          </a:prstGeom>
        </p:spPr>
        <p:txBody>
          <a:bodyPr lIns="457200">
            <a:normAutofit/>
          </a:bodyPr>
          <a:lstStyle>
            <a:lvl1pPr marL="0" indent="0">
              <a:lnSpc>
                <a:spcPts val="18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2" name="Text Placeholder 14">
            <a:extLst>
              <a:ext uri="{FF2B5EF4-FFF2-40B4-BE49-F238E27FC236}">
                <a16:creationId xmlns:a16="http://schemas.microsoft.com/office/drawing/2014/main" id="{D80C657B-0CA0-EA4E-82A0-F870338A53AF}"/>
              </a:ext>
            </a:extLst>
          </p:cNvPr>
          <p:cNvSpPr>
            <a:spLocks noGrp="1"/>
          </p:cNvSpPr>
          <p:nvPr>
            <p:ph type="body" sz="quarter" idx="14"/>
          </p:nvPr>
        </p:nvSpPr>
        <p:spPr>
          <a:xfrm>
            <a:off x="8718883" y="4593570"/>
            <a:ext cx="3473116" cy="1959830"/>
          </a:xfrm>
          <a:prstGeom prst="rect">
            <a:avLst/>
          </a:prstGeom>
        </p:spPr>
        <p:txBody>
          <a:bodyPr rIns="274320">
            <a:normAutofit/>
          </a:bodyPr>
          <a:lstStyle>
            <a:lvl1pPr marL="0" indent="0">
              <a:lnSpc>
                <a:spcPts val="18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ext Placeholder 14">
            <a:extLst>
              <a:ext uri="{FF2B5EF4-FFF2-40B4-BE49-F238E27FC236}">
                <a16:creationId xmlns:a16="http://schemas.microsoft.com/office/drawing/2014/main" id="{79DD0CCF-35CA-6F42-BEF0-1854435B3155}"/>
              </a:ext>
            </a:extLst>
          </p:cNvPr>
          <p:cNvSpPr>
            <a:spLocks noGrp="1"/>
          </p:cNvSpPr>
          <p:nvPr>
            <p:ph type="body" sz="quarter" idx="15"/>
          </p:nvPr>
        </p:nvSpPr>
        <p:spPr>
          <a:xfrm>
            <a:off x="8658724" y="2227987"/>
            <a:ext cx="3533276" cy="1959830"/>
          </a:xfrm>
          <a:prstGeom prst="rect">
            <a:avLst/>
          </a:prstGeom>
        </p:spPr>
        <p:txBody>
          <a:bodyPr rIns="274320">
            <a:normAutofit/>
          </a:bodyPr>
          <a:lstStyle>
            <a:lvl1pPr marL="0" indent="0">
              <a:lnSpc>
                <a:spcPts val="18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9" name="Slide Number Placeholder 11">
            <a:extLst>
              <a:ext uri="{FF2B5EF4-FFF2-40B4-BE49-F238E27FC236}">
                <a16:creationId xmlns:a16="http://schemas.microsoft.com/office/drawing/2014/main" id="{97F84B9C-FCE6-0740-AEB9-3F99FFF8EADA}"/>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20" name="Text Placeholder 14">
            <a:extLst>
              <a:ext uri="{FF2B5EF4-FFF2-40B4-BE49-F238E27FC236}">
                <a16:creationId xmlns:a16="http://schemas.microsoft.com/office/drawing/2014/main" id="{82ABF4D3-34F6-CF49-9DE4-53356FF91677}"/>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 name="Title 1">
            <a:extLst>
              <a:ext uri="{FF2B5EF4-FFF2-40B4-BE49-F238E27FC236}">
                <a16:creationId xmlns:a16="http://schemas.microsoft.com/office/drawing/2014/main" id="{0805E40E-9613-D646-AF89-E506AB1B82F9}"/>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26CC6F4C-F188-674F-ACA2-961BD54877AB}"/>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6460931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tep 3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044ED1-417D-9542-A235-8DDE7F9487C2}"/>
              </a:ext>
            </a:extLst>
          </p:cNvPr>
          <p:cNvPicPr>
            <a:picLocks noChangeAspect="1"/>
          </p:cNvPicPr>
          <p:nvPr userDrawn="1"/>
        </p:nvPicPr>
        <p:blipFill>
          <a:blip r:embed="rId2"/>
          <a:stretch>
            <a:fillRect/>
          </a:stretch>
        </p:blipFill>
        <p:spPr>
          <a:xfrm>
            <a:off x="3280610" y="1516625"/>
            <a:ext cx="5630778" cy="4850929"/>
          </a:xfrm>
          <a:prstGeom prst="rect">
            <a:avLst/>
          </a:prstGeom>
        </p:spPr>
      </p:pic>
      <p:sp>
        <p:nvSpPr>
          <p:cNvPr id="11" name="Text Placeholder 14">
            <a:extLst>
              <a:ext uri="{FF2B5EF4-FFF2-40B4-BE49-F238E27FC236}">
                <a16:creationId xmlns:a16="http://schemas.microsoft.com/office/drawing/2014/main" id="{AC22CE55-22B5-EA41-BBC8-58C2B4A03450}"/>
              </a:ext>
            </a:extLst>
          </p:cNvPr>
          <p:cNvSpPr>
            <a:spLocks noGrp="1"/>
          </p:cNvSpPr>
          <p:nvPr>
            <p:ph type="body" sz="quarter" idx="13"/>
          </p:nvPr>
        </p:nvSpPr>
        <p:spPr>
          <a:xfrm>
            <a:off x="-1" y="3561347"/>
            <a:ext cx="3380873" cy="2806208"/>
          </a:xfrm>
          <a:prstGeom prst="rect">
            <a:avLst/>
          </a:prstGeom>
        </p:spPr>
        <p:txBody>
          <a:bodyPr lIns="457200">
            <a:normAutofit/>
          </a:bodyPr>
          <a:lstStyle>
            <a:lvl1pPr marL="0" indent="0">
              <a:lnSpc>
                <a:spcPts val="18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2" name="Text Placeholder 14">
            <a:extLst>
              <a:ext uri="{FF2B5EF4-FFF2-40B4-BE49-F238E27FC236}">
                <a16:creationId xmlns:a16="http://schemas.microsoft.com/office/drawing/2014/main" id="{50A32DEB-925E-7A45-9682-B7D6D30D2844}"/>
              </a:ext>
            </a:extLst>
          </p:cNvPr>
          <p:cNvSpPr>
            <a:spLocks noGrp="1"/>
          </p:cNvSpPr>
          <p:nvPr>
            <p:ph type="body" sz="quarter" idx="14"/>
          </p:nvPr>
        </p:nvSpPr>
        <p:spPr>
          <a:xfrm>
            <a:off x="8718883" y="4593570"/>
            <a:ext cx="3473116" cy="1959830"/>
          </a:xfrm>
          <a:prstGeom prst="rect">
            <a:avLst/>
          </a:prstGeom>
        </p:spPr>
        <p:txBody>
          <a:bodyPr rIns="274320">
            <a:normAutofit/>
          </a:bodyPr>
          <a:lstStyle>
            <a:lvl1pPr marL="0" indent="0">
              <a:lnSpc>
                <a:spcPts val="18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ext Placeholder 14">
            <a:extLst>
              <a:ext uri="{FF2B5EF4-FFF2-40B4-BE49-F238E27FC236}">
                <a16:creationId xmlns:a16="http://schemas.microsoft.com/office/drawing/2014/main" id="{05AC4919-2B29-A64F-8729-76752C7C8216}"/>
              </a:ext>
            </a:extLst>
          </p:cNvPr>
          <p:cNvSpPr>
            <a:spLocks noGrp="1"/>
          </p:cNvSpPr>
          <p:nvPr>
            <p:ph type="body" sz="quarter" idx="15"/>
          </p:nvPr>
        </p:nvSpPr>
        <p:spPr>
          <a:xfrm>
            <a:off x="8658724" y="2227987"/>
            <a:ext cx="3533276" cy="1959830"/>
          </a:xfrm>
          <a:prstGeom prst="rect">
            <a:avLst/>
          </a:prstGeom>
        </p:spPr>
        <p:txBody>
          <a:bodyPr rIns="274320">
            <a:normAutofit/>
          </a:bodyPr>
          <a:lstStyle>
            <a:lvl1pPr marL="0" indent="0">
              <a:lnSpc>
                <a:spcPts val="18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9" name="Slide Number Placeholder 11">
            <a:extLst>
              <a:ext uri="{FF2B5EF4-FFF2-40B4-BE49-F238E27FC236}">
                <a16:creationId xmlns:a16="http://schemas.microsoft.com/office/drawing/2014/main" id="{87F9F634-FF5B-8A4B-BD92-EF010BA8223C}"/>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20" name="Text Placeholder 14">
            <a:extLst>
              <a:ext uri="{FF2B5EF4-FFF2-40B4-BE49-F238E27FC236}">
                <a16:creationId xmlns:a16="http://schemas.microsoft.com/office/drawing/2014/main" id="{E2D513FC-F7F0-3140-95E6-2580D8281C97}"/>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 name="Title 1">
            <a:extLst>
              <a:ext uri="{FF2B5EF4-FFF2-40B4-BE49-F238E27FC236}">
                <a16:creationId xmlns:a16="http://schemas.microsoft.com/office/drawing/2014/main" id="{6D1F25AD-AC6E-4145-AD1D-1C6C1C03F0DD}"/>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4" name="Subtitle 2">
            <a:extLst>
              <a:ext uri="{FF2B5EF4-FFF2-40B4-BE49-F238E27FC236}">
                <a16:creationId xmlns:a16="http://schemas.microsoft.com/office/drawing/2014/main" id="{11809256-CE49-F449-B5FD-56D16509A563}"/>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7970294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heel Step 5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14C7169-A65B-0643-9BD9-BEAB078CCE0F}"/>
              </a:ext>
            </a:extLst>
          </p:cNvPr>
          <p:cNvPicPr>
            <a:picLocks noChangeAspect="1"/>
          </p:cNvPicPr>
          <p:nvPr userDrawn="1"/>
        </p:nvPicPr>
        <p:blipFill>
          <a:blip r:embed="rId2"/>
          <a:stretch>
            <a:fillRect/>
          </a:stretch>
        </p:blipFill>
        <p:spPr>
          <a:xfrm>
            <a:off x="3270578" y="1247439"/>
            <a:ext cx="5241757" cy="5241757"/>
          </a:xfrm>
          <a:prstGeom prst="rect">
            <a:avLst/>
          </a:prstGeom>
        </p:spPr>
      </p:pic>
      <p:sp>
        <p:nvSpPr>
          <p:cNvPr id="11" name="Slide Number Placeholder 11">
            <a:extLst>
              <a:ext uri="{FF2B5EF4-FFF2-40B4-BE49-F238E27FC236}">
                <a16:creationId xmlns:a16="http://schemas.microsoft.com/office/drawing/2014/main" id="{A24D748B-E1BA-9941-8AD4-CD75BA696D62}"/>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2" name="Text Placeholder 14">
            <a:extLst>
              <a:ext uri="{FF2B5EF4-FFF2-40B4-BE49-F238E27FC236}">
                <a16:creationId xmlns:a16="http://schemas.microsoft.com/office/drawing/2014/main" id="{E5BA7F34-7383-EE48-BFFA-F8614812DA17}"/>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 name="Title 1">
            <a:extLst>
              <a:ext uri="{FF2B5EF4-FFF2-40B4-BE49-F238E27FC236}">
                <a16:creationId xmlns:a16="http://schemas.microsoft.com/office/drawing/2014/main" id="{45A46C02-6384-AB4B-9ADE-BA60AD7F7861}"/>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20" name="Subtitle 2">
            <a:extLst>
              <a:ext uri="{FF2B5EF4-FFF2-40B4-BE49-F238E27FC236}">
                <a16:creationId xmlns:a16="http://schemas.microsoft.com/office/drawing/2014/main" id="{920A8969-7A59-B342-8EF4-47207DBBE11F}"/>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1" name="Text Placeholder 14">
            <a:extLst>
              <a:ext uri="{FF2B5EF4-FFF2-40B4-BE49-F238E27FC236}">
                <a16:creationId xmlns:a16="http://schemas.microsoft.com/office/drawing/2014/main" id="{9DD9F291-572D-0142-B82F-34269002D4BE}"/>
              </a:ext>
            </a:extLst>
          </p:cNvPr>
          <p:cNvSpPr>
            <a:spLocks noGrp="1"/>
          </p:cNvSpPr>
          <p:nvPr>
            <p:ph type="body" sz="quarter" idx="13"/>
          </p:nvPr>
        </p:nvSpPr>
        <p:spPr>
          <a:xfrm>
            <a:off x="0" y="1863493"/>
            <a:ext cx="3754581" cy="1958429"/>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2" name="Text Placeholder 14">
            <a:extLst>
              <a:ext uri="{FF2B5EF4-FFF2-40B4-BE49-F238E27FC236}">
                <a16:creationId xmlns:a16="http://schemas.microsoft.com/office/drawing/2014/main" id="{CC5669CC-A039-8644-8EE4-744BC96538DF}"/>
              </a:ext>
            </a:extLst>
          </p:cNvPr>
          <p:cNvSpPr>
            <a:spLocks noGrp="1"/>
          </p:cNvSpPr>
          <p:nvPr>
            <p:ph type="body" sz="quarter" idx="14"/>
          </p:nvPr>
        </p:nvSpPr>
        <p:spPr>
          <a:xfrm>
            <a:off x="0" y="3969985"/>
            <a:ext cx="3754581" cy="2446694"/>
          </a:xfrm>
          <a:prstGeom prst="rect">
            <a:avLst/>
          </a:prstGeom>
        </p:spPr>
        <p:txBody>
          <a:bodyPr lIns="45720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3" name="Text Placeholder 14">
            <a:extLst>
              <a:ext uri="{FF2B5EF4-FFF2-40B4-BE49-F238E27FC236}">
                <a16:creationId xmlns:a16="http://schemas.microsoft.com/office/drawing/2014/main" id="{2DE09013-DA71-DB4A-9B9D-A34D4CB1B280}"/>
              </a:ext>
            </a:extLst>
          </p:cNvPr>
          <p:cNvSpPr>
            <a:spLocks noGrp="1"/>
          </p:cNvSpPr>
          <p:nvPr>
            <p:ph type="body" sz="quarter" idx="15"/>
          </p:nvPr>
        </p:nvSpPr>
        <p:spPr>
          <a:xfrm>
            <a:off x="8156682" y="1863493"/>
            <a:ext cx="4035318" cy="1524410"/>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4" name="Text Placeholder 14">
            <a:extLst>
              <a:ext uri="{FF2B5EF4-FFF2-40B4-BE49-F238E27FC236}">
                <a16:creationId xmlns:a16="http://schemas.microsoft.com/office/drawing/2014/main" id="{C6845601-B580-E34C-8A13-2016CD833E94}"/>
              </a:ext>
            </a:extLst>
          </p:cNvPr>
          <p:cNvSpPr>
            <a:spLocks noGrp="1"/>
          </p:cNvSpPr>
          <p:nvPr>
            <p:ph type="body" sz="quarter" idx="16"/>
          </p:nvPr>
        </p:nvSpPr>
        <p:spPr>
          <a:xfrm>
            <a:off x="8156682" y="3535966"/>
            <a:ext cx="4035318" cy="1524410"/>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5" name="Text Placeholder 14">
            <a:extLst>
              <a:ext uri="{FF2B5EF4-FFF2-40B4-BE49-F238E27FC236}">
                <a16:creationId xmlns:a16="http://schemas.microsoft.com/office/drawing/2014/main" id="{8E04E05C-A7CF-984C-9F50-C610F2E13A5D}"/>
              </a:ext>
            </a:extLst>
          </p:cNvPr>
          <p:cNvSpPr>
            <a:spLocks noGrp="1"/>
          </p:cNvSpPr>
          <p:nvPr>
            <p:ph type="body" sz="quarter" idx="17"/>
          </p:nvPr>
        </p:nvSpPr>
        <p:spPr>
          <a:xfrm>
            <a:off x="8156682" y="5135922"/>
            <a:ext cx="4035318" cy="1280757"/>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6708796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heel Step 5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9511328-B176-9F4D-A9BE-883A177DAAC4}"/>
              </a:ext>
            </a:extLst>
          </p:cNvPr>
          <p:cNvPicPr>
            <a:picLocks noChangeAspect="1"/>
          </p:cNvPicPr>
          <p:nvPr userDrawn="1"/>
        </p:nvPicPr>
        <p:blipFill>
          <a:blip r:embed="rId2"/>
          <a:stretch>
            <a:fillRect/>
          </a:stretch>
        </p:blipFill>
        <p:spPr>
          <a:xfrm>
            <a:off x="3270578" y="1247439"/>
            <a:ext cx="5241757" cy="5241757"/>
          </a:xfrm>
          <a:prstGeom prst="rect">
            <a:avLst/>
          </a:prstGeom>
        </p:spPr>
      </p:pic>
      <p:sp>
        <p:nvSpPr>
          <p:cNvPr id="24" name="Slide Number Placeholder 11">
            <a:extLst>
              <a:ext uri="{FF2B5EF4-FFF2-40B4-BE49-F238E27FC236}">
                <a16:creationId xmlns:a16="http://schemas.microsoft.com/office/drawing/2014/main" id="{703D5E07-20A3-9D43-81E7-723F70EDA3D5}"/>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25" name="Text Placeholder 14">
            <a:extLst>
              <a:ext uri="{FF2B5EF4-FFF2-40B4-BE49-F238E27FC236}">
                <a16:creationId xmlns:a16="http://schemas.microsoft.com/office/drawing/2014/main" id="{50BDF0FB-FB98-FF48-861E-0644287F7994}"/>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 name="Title 1">
            <a:extLst>
              <a:ext uri="{FF2B5EF4-FFF2-40B4-BE49-F238E27FC236}">
                <a16:creationId xmlns:a16="http://schemas.microsoft.com/office/drawing/2014/main" id="{C35967C7-8B8E-4F48-A8DC-AF112DF877B2}"/>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5" name="Subtitle 2">
            <a:extLst>
              <a:ext uri="{FF2B5EF4-FFF2-40B4-BE49-F238E27FC236}">
                <a16:creationId xmlns:a16="http://schemas.microsoft.com/office/drawing/2014/main" id="{F6F20E4C-7270-D847-B5C0-F21F54FF7152}"/>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6" name="Text Placeholder 14">
            <a:extLst>
              <a:ext uri="{FF2B5EF4-FFF2-40B4-BE49-F238E27FC236}">
                <a16:creationId xmlns:a16="http://schemas.microsoft.com/office/drawing/2014/main" id="{3E38AA6C-0856-4C4B-95F1-266E3537F9FF}"/>
              </a:ext>
            </a:extLst>
          </p:cNvPr>
          <p:cNvSpPr>
            <a:spLocks noGrp="1"/>
          </p:cNvSpPr>
          <p:nvPr>
            <p:ph type="body" sz="quarter" idx="13"/>
          </p:nvPr>
        </p:nvSpPr>
        <p:spPr>
          <a:xfrm>
            <a:off x="0" y="1863493"/>
            <a:ext cx="3754581" cy="1958429"/>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7" name="Text Placeholder 14">
            <a:extLst>
              <a:ext uri="{FF2B5EF4-FFF2-40B4-BE49-F238E27FC236}">
                <a16:creationId xmlns:a16="http://schemas.microsoft.com/office/drawing/2014/main" id="{7DEC7746-3FDC-6C41-BBB9-0F2D0D502A3A}"/>
              </a:ext>
            </a:extLst>
          </p:cNvPr>
          <p:cNvSpPr>
            <a:spLocks noGrp="1"/>
          </p:cNvSpPr>
          <p:nvPr>
            <p:ph type="body" sz="quarter" idx="14"/>
          </p:nvPr>
        </p:nvSpPr>
        <p:spPr>
          <a:xfrm>
            <a:off x="0" y="3969985"/>
            <a:ext cx="3754581" cy="2446694"/>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ext Placeholder 14">
            <a:extLst>
              <a:ext uri="{FF2B5EF4-FFF2-40B4-BE49-F238E27FC236}">
                <a16:creationId xmlns:a16="http://schemas.microsoft.com/office/drawing/2014/main" id="{A9A10B17-ACE2-CE47-A983-446826315DA4}"/>
              </a:ext>
            </a:extLst>
          </p:cNvPr>
          <p:cNvSpPr>
            <a:spLocks noGrp="1"/>
          </p:cNvSpPr>
          <p:nvPr>
            <p:ph type="body" sz="quarter" idx="15"/>
          </p:nvPr>
        </p:nvSpPr>
        <p:spPr>
          <a:xfrm>
            <a:off x="8156682" y="1863493"/>
            <a:ext cx="4035318" cy="1524410"/>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9" name="Text Placeholder 14">
            <a:extLst>
              <a:ext uri="{FF2B5EF4-FFF2-40B4-BE49-F238E27FC236}">
                <a16:creationId xmlns:a16="http://schemas.microsoft.com/office/drawing/2014/main" id="{93ABA393-E8A9-8041-A2F9-5197A989F112}"/>
              </a:ext>
            </a:extLst>
          </p:cNvPr>
          <p:cNvSpPr>
            <a:spLocks noGrp="1"/>
          </p:cNvSpPr>
          <p:nvPr>
            <p:ph type="body" sz="quarter" idx="16"/>
          </p:nvPr>
        </p:nvSpPr>
        <p:spPr>
          <a:xfrm>
            <a:off x="8156682" y="3535966"/>
            <a:ext cx="4035318" cy="1524410"/>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0" name="Text Placeholder 14">
            <a:extLst>
              <a:ext uri="{FF2B5EF4-FFF2-40B4-BE49-F238E27FC236}">
                <a16:creationId xmlns:a16="http://schemas.microsoft.com/office/drawing/2014/main" id="{B3B533D0-874F-6A41-8875-D79C0F425D79}"/>
              </a:ext>
            </a:extLst>
          </p:cNvPr>
          <p:cNvSpPr>
            <a:spLocks noGrp="1"/>
          </p:cNvSpPr>
          <p:nvPr>
            <p:ph type="body" sz="quarter" idx="17"/>
          </p:nvPr>
        </p:nvSpPr>
        <p:spPr>
          <a:xfrm>
            <a:off x="8156682" y="5135922"/>
            <a:ext cx="4035318" cy="1280757"/>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23142591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heel Step 5 (3)">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0F92434-6D8D-1849-AB66-1ECF89CA031A}"/>
              </a:ext>
            </a:extLst>
          </p:cNvPr>
          <p:cNvPicPr>
            <a:picLocks noChangeAspect="1"/>
          </p:cNvPicPr>
          <p:nvPr userDrawn="1"/>
        </p:nvPicPr>
        <p:blipFill>
          <a:blip r:embed="rId2"/>
          <a:stretch>
            <a:fillRect/>
          </a:stretch>
        </p:blipFill>
        <p:spPr>
          <a:xfrm>
            <a:off x="3270578" y="1247439"/>
            <a:ext cx="5241757" cy="5241757"/>
          </a:xfrm>
          <a:prstGeom prst="rect">
            <a:avLst/>
          </a:prstGeom>
        </p:spPr>
      </p:pic>
      <p:sp>
        <p:nvSpPr>
          <p:cNvPr id="24" name="Slide Number Placeholder 11">
            <a:extLst>
              <a:ext uri="{FF2B5EF4-FFF2-40B4-BE49-F238E27FC236}">
                <a16:creationId xmlns:a16="http://schemas.microsoft.com/office/drawing/2014/main" id="{8D7C7BE3-EC74-224E-9E03-01C615409066}"/>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25" name="Text Placeholder 14">
            <a:extLst>
              <a:ext uri="{FF2B5EF4-FFF2-40B4-BE49-F238E27FC236}">
                <a16:creationId xmlns:a16="http://schemas.microsoft.com/office/drawing/2014/main" id="{CC934A9B-6101-6048-834B-0E256BF299FF}"/>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 name="Title 1">
            <a:extLst>
              <a:ext uri="{FF2B5EF4-FFF2-40B4-BE49-F238E27FC236}">
                <a16:creationId xmlns:a16="http://schemas.microsoft.com/office/drawing/2014/main" id="{63660699-30FF-F845-B48A-44EBBC982714}"/>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5" name="Subtitle 2">
            <a:extLst>
              <a:ext uri="{FF2B5EF4-FFF2-40B4-BE49-F238E27FC236}">
                <a16:creationId xmlns:a16="http://schemas.microsoft.com/office/drawing/2014/main" id="{E8906811-78CA-0743-8E1B-BB7C3D13A9B5}"/>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6" name="Text Placeholder 14">
            <a:extLst>
              <a:ext uri="{FF2B5EF4-FFF2-40B4-BE49-F238E27FC236}">
                <a16:creationId xmlns:a16="http://schemas.microsoft.com/office/drawing/2014/main" id="{757B0E2B-6A31-E448-8240-07C2B44071D7}"/>
              </a:ext>
            </a:extLst>
          </p:cNvPr>
          <p:cNvSpPr>
            <a:spLocks noGrp="1"/>
          </p:cNvSpPr>
          <p:nvPr>
            <p:ph type="body" sz="quarter" idx="13"/>
          </p:nvPr>
        </p:nvSpPr>
        <p:spPr>
          <a:xfrm>
            <a:off x="0" y="1863493"/>
            <a:ext cx="3754581" cy="1958429"/>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7" name="Text Placeholder 14">
            <a:extLst>
              <a:ext uri="{FF2B5EF4-FFF2-40B4-BE49-F238E27FC236}">
                <a16:creationId xmlns:a16="http://schemas.microsoft.com/office/drawing/2014/main" id="{D4B34403-D1A8-CA4C-9FC9-554FC941F47F}"/>
              </a:ext>
            </a:extLst>
          </p:cNvPr>
          <p:cNvSpPr>
            <a:spLocks noGrp="1"/>
          </p:cNvSpPr>
          <p:nvPr>
            <p:ph type="body" sz="quarter" idx="14"/>
          </p:nvPr>
        </p:nvSpPr>
        <p:spPr>
          <a:xfrm>
            <a:off x="0" y="3969985"/>
            <a:ext cx="3754581" cy="2446694"/>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ext Placeholder 14">
            <a:extLst>
              <a:ext uri="{FF2B5EF4-FFF2-40B4-BE49-F238E27FC236}">
                <a16:creationId xmlns:a16="http://schemas.microsoft.com/office/drawing/2014/main" id="{9D573F88-28FD-A840-A1E0-1CCBED3FF22C}"/>
              </a:ext>
            </a:extLst>
          </p:cNvPr>
          <p:cNvSpPr>
            <a:spLocks noGrp="1"/>
          </p:cNvSpPr>
          <p:nvPr>
            <p:ph type="body" sz="quarter" idx="15"/>
          </p:nvPr>
        </p:nvSpPr>
        <p:spPr>
          <a:xfrm>
            <a:off x="8156682" y="1863493"/>
            <a:ext cx="4035318" cy="1524410"/>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9" name="Text Placeholder 14">
            <a:extLst>
              <a:ext uri="{FF2B5EF4-FFF2-40B4-BE49-F238E27FC236}">
                <a16:creationId xmlns:a16="http://schemas.microsoft.com/office/drawing/2014/main" id="{1360F284-6E50-0944-9EF3-A7731AAAE0F5}"/>
              </a:ext>
            </a:extLst>
          </p:cNvPr>
          <p:cNvSpPr>
            <a:spLocks noGrp="1"/>
          </p:cNvSpPr>
          <p:nvPr>
            <p:ph type="body" sz="quarter" idx="16"/>
          </p:nvPr>
        </p:nvSpPr>
        <p:spPr>
          <a:xfrm>
            <a:off x="8156682" y="3535966"/>
            <a:ext cx="4035318" cy="1524410"/>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0" name="Text Placeholder 14">
            <a:extLst>
              <a:ext uri="{FF2B5EF4-FFF2-40B4-BE49-F238E27FC236}">
                <a16:creationId xmlns:a16="http://schemas.microsoft.com/office/drawing/2014/main" id="{7BBF2ED1-D580-2641-AB36-77B653E8A2B2}"/>
              </a:ext>
            </a:extLst>
          </p:cNvPr>
          <p:cNvSpPr>
            <a:spLocks noGrp="1"/>
          </p:cNvSpPr>
          <p:nvPr>
            <p:ph type="body" sz="quarter" idx="17"/>
          </p:nvPr>
        </p:nvSpPr>
        <p:spPr>
          <a:xfrm>
            <a:off x="8156682" y="5135922"/>
            <a:ext cx="4035318" cy="1280757"/>
          </a:xfrm>
          <a:prstGeom prst="rect">
            <a:avLst/>
          </a:prstGeom>
        </p:spPr>
        <p:txBody>
          <a:bodyPr rIns="27432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36047267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heel Step 5 (4)">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69F130C-541A-884F-B41A-1A1AE71609AF}"/>
              </a:ext>
            </a:extLst>
          </p:cNvPr>
          <p:cNvPicPr>
            <a:picLocks noChangeAspect="1"/>
          </p:cNvPicPr>
          <p:nvPr userDrawn="1"/>
        </p:nvPicPr>
        <p:blipFill>
          <a:blip r:embed="rId2"/>
          <a:stretch>
            <a:fillRect/>
          </a:stretch>
        </p:blipFill>
        <p:spPr>
          <a:xfrm>
            <a:off x="3270578" y="1247439"/>
            <a:ext cx="5241757" cy="5241757"/>
          </a:xfrm>
          <a:prstGeom prst="rect">
            <a:avLst/>
          </a:prstGeom>
        </p:spPr>
      </p:pic>
      <p:sp>
        <p:nvSpPr>
          <p:cNvPr id="24" name="Slide Number Placeholder 11">
            <a:extLst>
              <a:ext uri="{FF2B5EF4-FFF2-40B4-BE49-F238E27FC236}">
                <a16:creationId xmlns:a16="http://schemas.microsoft.com/office/drawing/2014/main" id="{928AC723-3988-3548-BC07-FDF1E7FDD9E9}"/>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25" name="Text Placeholder 14">
            <a:extLst>
              <a:ext uri="{FF2B5EF4-FFF2-40B4-BE49-F238E27FC236}">
                <a16:creationId xmlns:a16="http://schemas.microsoft.com/office/drawing/2014/main" id="{BA01F392-27A8-F140-93C5-417D185D3E9E}"/>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 name="Title 1">
            <a:extLst>
              <a:ext uri="{FF2B5EF4-FFF2-40B4-BE49-F238E27FC236}">
                <a16:creationId xmlns:a16="http://schemas.microsoft.com/office/drawing/2014/main" id="{08C64A48-F933-5946-80FD-AEF66099183A}"/>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5" name="Subtitle 2">
            <a:extLst>
              <a:ext uri="{FF2B5EF4-FFF2-40B4-BE49-F238E27FC236}">
                <a16:creationId xmlns:a16="http://schemas.microsoft.com/office/drawing/2014/main" id="{3759B96A-A9F8-B440-88E2-0CABB6E1AF8D}"/>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6" name="Text Placeholder 14">
            <a:extLst>
              <a:ext uri="{FF2B5EF4-FFF2-40B4-BE49-F238E27FC236}">
                <a16:creationId xmlns:a16="http://schemas.microsoft.com/office/drawing/2014/main" id="{0FF55B82-407E-1F4D-BA76-5B4E00F58D83}"/>
              </a:ext>
            </a:extLst>
          </p:cNvPr>
          <p:cNvSpPr>
            <a:spLocks noGrp="1"/>
          </p:cNvSpPr>
          <p:nvPr>
            <p:ph type="body" sz="quarter" idx="13"/>
          </p:nvPr>
        </p:nvSpPr>
        <p:spPr>
          <a:xfrm>
            <a:off x="0" y="1863493"/>
            <a:ext cx="3754581" cy="1958429"/>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7" name="Text Placeholder 14">
            <a:extLst>
              <a:ext uri="{FF2B5EF4-FFF2-40B4-BE49-F238E27FC236}">
                <a16:creationId xmlns:a16="http://schemas.microsoft.com/office/drawing/2014/main" id="{F043E45B-B05F-8349-BA46-CCADBFBE6126}"/>
              </a:ext>
            </a:extLst>
          </p:cNvPr>
          <p:cNvSpPr>
            <a:spLocks noGrp="1"/>
          </p:cNvSpPr>
          <p:nvPr>
            <p:ph type="body" sz="quarter" idx="14"/>
          </p:nvPr>
        </p:nvSpPr>
        <p:spPr>
          <a:xfrm>
            <a:off x="0" y="3969985"/>
            <a:ext cx="3754581" cy="2446694"/>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ext Placeholder 14">
            <a:extLst>
              <a:ext uri="{FF2B5EF4-FFF2-40B4-BE49-F238E27FC236}">
                <a16:creationId xmlns:a16="http://schemas.microsoft.com/office/drawing/2014/main" id="{0F11A190-808C-A441-ADA1-19B0B6C9B286}"/>
              </a:ext>
            </a:extLst>
          </p:cNvPr>
          <p:cNvSpPr>
            <a:spLocks noGrp="1"/>
          </p:cNvSpPr>
          <p:nvPr>
            <p:ph type="body" sz="quarter" idx="15"/>
          </p:nvPr>
        </p:nvSpPr>
        <p:spPr>
          <a:xfrm>
            <a:off x="8156682" y="1863493"/>
            <a:ext cx="4035318" cy="1524410"/>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9" name="Text Placeholder 14">
            <a:extLst>
              <a:ext uri="{FF2B5EF4-FFF2-40B4-BE49-F238E27FC236}">
                <a16:creationId xmlns:a16="http://schemas.microsoft.com/office/drawing/2014/main" id="{301BFE17-E67B-8447-B9AB-57FCB5FC7DCD}"/>
              </a:ext>
            </a:extLst>
          </p:cNvPr>
          <p:cNvSpPr>
            <a:spLocks noGrp="1"/>
          </p:cNvSpPr>
          <p:nvPr>
            <p:ph type="body" sz="quarter" idx="16"/>
          </p:nvPr>
        </p:nvSpPr>
        <p:spPr>
          <a:xfrm>
            <a:off x="8156682" y="3535966"/>
            <a:ext cx="4035318" cy="1524410"/>
          </a:xfrm>
          <a:prstGeom prst="rect">
            <a:avLst/>
          </a:prstGeom>
        </p:spPr>
        <p:txBody>
          <a:bodyPr rIns="27432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0" name="Text Placeholder 14">
            <a:extLst>
              <a:ext uri="{FF2B5EF4-FFF2-40B4-BE49-F238E27FC236}">
                <a16:creationId xmlns:a16="http://schemas.microsoft.com/office/drawing/2014/main" id="{FC0A177C-402B-8943-B487-E59465F73D59}"/>
              </a:ext>
            </a:extLst>
          </p:cNvPr>
          <p:cNvSpPr>
            <a:spLocks noGrp="1"/>
          </p:cNvSpPr>
          <p:nvPr>
            <p:ph type="body" sz="quarter" idx="17"/>
          </p:nvPr>
        </p:nvSpPr>
        <p:spPr>
          <a:xfrm>
            <a:off x="8156682" y="5135922"/>
            <a:ext cx="4035318" cy="1280757"/>
          </a:xfrm>
          <a:prstGeom prst="rect">
            <a:avLst/>
          </a:prstGeom>
        </p:spPr>
        <p:txBody>
          <a:bodyPr rIns="27432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40633689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heel Step 5 (5)">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B8531CA-D65B-AD4E-A357-0641E549DF17}"/>
              </a:ext>
            </a:extLst>
          </p:cNvPr>
          <p:cNvPicPr>
            <a:picLocks noChangeAspect="1"/>
          </p:cNvPicPr>
          <p:nvPr userDrawn="1"/>
        </p:nvPicPr>
        <p:blipFill>
          <a:blip r:embed="rId2"/>
          <a:stretch>
            <a:fillRect/>
          </a:stretch>
        </p:blipFill>
        <p:spPr>
          <a:xfrm>
            <a:off x="3270578" y="1247439"/>
            <a:ext cx="5241757" cy="5241757"/>
          </a:xfrm>
          <a:prstGeom prst="rect">
            <a:avLst/>
          </a:prstGeom>
        </p:spPr>
      </p:pic>
      <p:sp>
        <p:nvSpPr>
          <p:cNvPr id="24" name="Slide Number Placeholder 11">
            <a:extLst>
              <a:ext uri="{FF2B5EF4-FFF2-40B4-BE49-F238E27FC236}">
                <a16:creationId xmlns:a16="http://schemas.microsoft.com/office/drawing/2014/main" id="{EFFB4B7E-297F-B84E-8A6F-A36486860D5F}"/>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25" name="Text Placeholder 14">
            <a:extLst>
              <a:ext uri="{FF2B5EF4-FFF2-40B4-BE49-F238E27FC236}">
                <a16:creationId xmlns:a16="http://schemas.microsoft.com/office/drawing/2014/main" id="{5E3A7643-1AD3-F04C-A919-22C6CDC6DE1F}"/>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6" name="Text Placeholder 14">
            <a:extLst>
              <a:ext uri="{FF2B5EF4-FFF2-40B4-BE49-F238E27FC236}">
                <a16:creationId xmlns:a16="http://schemas.microsoft.com/office/drawing/2014/main" id="{E3FE4762-2F48-6248-96FE-3D82CF7FF3C0}"/>
              </a:ext>
            </a:extLst>
          </p:cNvPr>
          <p:cNvSpPr>
            <a:spLocks noGrp="1"/>
          </p:cNvSpPr>
          <p:nvPr>
            <p:ph type="body" sz="quarter" idx="13"/>
          </p:nvPr>
        </p:nvSpPr>
        <p:spPr>
          <a:xfrm>
            <a:off x="0" y="1863493"/>
            <a:ext cx="3754581" cy="1958429"/>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7" name="Text Placeholder 14">
            <a:extLst>
              <a:ext uri="{FF2B5EF4-FFF2-40B4-BE49-F238E27FC236}">
                <a16:creationId xmlns:a16="http://schemas.microsoft.com/office/drawing/2014/main" id="{7F775F73-4F86-2E46-BEC4-3DC802266C15}"/>
              </a:ext>
            </a:extLst>
          </p:cNvPr>
          <p:cNvSpPr>
            <a:spLocks noGrp="1"/>
          </p:cNvSpPr>
          <p:nvPr>
            <p:ph type="body" sz="quarter" idx="14"/>
          </p:nvPr>
        </p:nvSpPr>
        <p:spPr>
          <a:xfrm>
            <a:off x="0" y="3969985"/>
            <a:ext cx="3754581" cy="2446694"/>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8" name="Text Placeholder 14">
            <a:extLst>
              <a:ext uri="{FF2B5EF4-FFF2-40B4-BE49-F238E27FC236}">
                <a16:creationId xmlns:a16="http://schemas.microsoft.com/office/drawing/2014/main" id="{E0B7C158-91B1-7F4C-A096-E071682BEA00}"/>
              </a:ext>
            </a:extLst>
          </p:cNvPr>
          <p:cNvSpPr>
            <a:spLocks noGrp="1"/>
          </p:cNvSpPr>
          <p:nvPr>
            <p:ph type="body" sz="quarter" idx="15"/>
          </p:nvPr>
        </p:nvSpPr>
        <p:spPr>
          <a:xfrm>
            <a:off x="8156682" y="1863493"/>
            <a:ext cx="4035318" cy="1524410"/>
          </a:xfrm>
          <a:prstGeom prst="rect">
            <a:avLst/>
          </a:prstGeom>
        </p:spPr>
        <p:txBody>
          <a:bodyPr rIns="27432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9" name="Text Placeholder 14">
            <a:extLst>
              <a:ext uri="{FF2B5EF4-FFF2-40B4-BE49-F238E27FC236}">
                <a16:creationId xmlns:a16="http://schemas.microsoft.com/office/drawing/2014/main" id="{AD10D342-0BC8-2247-BD0D-55645CE22053}"/>
              </a:ext>
            </a:extLst>
          </p:cNvPr>
          <p:cNvSpPr>
            <a:spLocks noGrp="1"/>
          </p:cNvSpPr>
          <p:nvPr>
            <p:ph type="body" sz="quarter" idx="16"/>
          </p:nvPr>
        </p:nvSpPr>
        <p:spPr>
          <a:xfrm>
            <a:off x="8156682" y="3535966"/>
            <a:ext cx="4035318" cy="1524410"/>
          </a:xfrm>
          <a:prstGeom prst="rect">
            <a:avLst/>
          </a:prstGeom>
        </p:spPr>
        <p:txBody>
          <a:bodyPr rIns="27432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30" name="Text Placeholder 14">
            <a:extLst>
              <a:ext uri="{FF2B5EF4-FFF2-40B4-BE49-F238E27FC236}">
                <a16:creationId xmlns:a16="http://schemas.microsoft.com/office/drawing/2014/main" id="{CCAE7D66-6C25-284C-B62F-208CF5133BE0}"/>
              </a:ext>
            </a:extLst>
          </p:cNvPr>
          <p:cNvSpPr>
            <a:spLocks noGrp="1"/>
          </p:cNvSpPr>
          <p:nvPr>
            <p:ph type="body" sz="quarter" idx="17"/>
          </p:nvPr>
        </p:nvSpPr>
        <p:spPr>
          <a:xfrm>
            <a:off x="8156682" y="5135922"/>
            <a:ext cx="4035318" cy="1280757"/>
          </a:xfrm>
          <a:prstGeom prst="rect">
            <a:avLst/>
          </a:prstGeom>
        </p:spPr>
        <p:txBody>
          <a:bodyPr rIns="27432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 name="Title 1">
            <a:extLst>
              <a:ext uri="{FF2B5EF4-FFF2-40B4-BE49-F238E27FC236}">
                <a16:creationId xmlns:a16="http://schemas.microsoft.com/office/drawing/2014/main" id="{84128BC7-1465-B940-B962-72E67F6572D3}"/>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5" name="Subtitle 2">
            <a:extLst>
              <a:ext uri="{FF2B5EF4-FFF2-40B4-BE49-F238E27FC236}">
                <a16:creationId xmlns:a16="http://schemas.microsoft.com/office/drawing/2014/main" id="{C9D422EE-58D6-9D4C-8CFA-11065332ABE8}"/>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6331732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Wheel Step 4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148FC80-B17F-E947-910A-DF52B0F4B20B}"/>
              </a:ext>
            </a:extLst>
          </p:cNvPr>
          <p:cNvPicPr>
            <a:picLocks noChangeAspect="1"/>
          </p:cNvPicPr>
          <p:nvPr userDrawn="1"/>
        </p:nvPicPr>
        <p:blipFill>
          <a:blip r:embed="rId2"/>
          <a:stretch>
            <a:fillRect/>
          </a:stretch>
        </p:blipFill>
        <p:spPr>
          <a:xfrm>
            <a:off x="3270578" y="1247439"/>
            <a:ext cx="5241757" cy="5241757"/>
          </a:xfrm>
          <a:prstGeom prst="rect">
            <a:avLst/>
          </a:prstGeom>
        </p:spPr>
      </p:pic>
      <p:sp>
        <p:nvSpPr>
          <p:cNvPr id="20" name="Slide Number Placeholder 11">
            <a:extLst>
              <a:ext uri="{FF2B5EF4-FFF2-40B4-BE49-F238E27FC236}">
                <a16:creationId xmlns:a16="http://schemas.microsoft.com/office/drawing/2014/main" id="{1957491A-EA37-FB4E-B58B-4DE1CA1F0ECD}"/>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21" name="Text Placeholder 14">
            <a:extLst>
              <a:ext uri="{FF2B5EF4-FFF2-40B4-BE49-F238E27FC236}">
                <a16:creationId xmlns:a16="http://schemas.microsoft.com/office/drawing/2014/main" id="{9715DE02-F61D-E945-B898-EDEB0197B703}"/>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 name="Title 1">
            <a:extLst>
              <a:ext uri="{FF2B5EF4-FFF2-40B4-BE49-F238E27FC236}">
                <a16:creationId xmlns:a16="http://schemas.microsoft.com/office/drawing/2014/main" id="{5F7AF5F9-9829-7044-9FF7-B7811EF03680}"/>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9" name="Subtitle 2">
            <a:extLst>
              <a:ext uri="{FF2B5EF4-FFF2-40B4-BE49-F238E27FC236}">
                <a16:creationId xmlns:a16="http://schemas.microsoft.com/office/drawing/2014/main" id="{74E0920F-0C5A-3440-9CE8-204B4FB46547}"/>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2" name="Text Placeholder 14">
            <a:extLst>
              <a:ext uri="{FF2B5EF4-FFF2-40B4-BE49-F238E27FC236}">
                <a16:creationId xmlns:a16="http://schemas.microsoft.com/office/drawing/2014/main" id="{FA72E499-913B-4549-A37F-72139721A891}"/>
              </a:ext>
            </a:extLst>
          </p:cNvPr>
          <p:cNvSpPr>
            <a:spLocks noGrp="1"/>
          </p:cNvSpPr>
          <p:nvPr>
            <p:ph type="body" sz="quarter" idx="13"/>
          </p:nvPr>
        </p:nvSpPr>
        <p:spPr>
          <a:xfrm>
            <a:off x="0" y="1909831"/>
            <a:ext cx="3754581" cy="2044832"/>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3" name="Text Placeholder 14">
            <a:extLst>
              <a:ext uri="{FF2B5EF4-FFF2-40B4-BE49-F238E27FC236}">
                <a16:creationId xmlns:a16="http://schemas.microsoft.com/office/drawing/2014/main" id="{001EF59E-87E1-9845-B78F-0375BFC1876B}"/>
              </a:ext>
            </a:extLst>
          </p:cNvPr>
          <p:cNvSpPr>
            <a:spLocks noGrp="1"/>
          </p:cNvSpPr>
          <p:nvPr>
            <p:ph type="body" sz="quarter" idx="14"/>
          </p:nvPr>
        </p:nvSpPr>
        <p:spPr>
          <a:xfrm>
            <a:off x="0" y="4239491"/>
            <a:ext cx="3754581" cy="2177188"/>
          </a:xfrm>
          <a:prstGeom prst="rect">
            <a:avLst/>
          </a:prstGeom>
        </p:spPr>
        <p:txBody>
          <a:bodyPr lIns="45720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4" name="Text Placeholder 14">
            <a:extLst>
              <a:ext uri="{FF2B5EF4-FFF2-40B4-BE49-F238E27FC236}">
                <a16:creationId xmlns:a16="http://schemas.microsoft.com/office/drawing/2014/main" id="{44EE620B-AB27-514F-82D8-79B7F9F9964A}"/>
              </a:ext>
            </a:extLst>
          </p:cNvPr>
          <p:cNvSpPr>
            <a:spLocks noGrp="1"/>
          </p:cNvSpPr>
          <p:nvPr>
            <p:ph type="body" sz="quarter" idx="15"/>
          </p:nvPr>
        </p:nvSpPr>
        <p:spPr>
          <a:xfrm>
            <a:off x="8156682" y="1909831"/>
            <a:ext cx="4035318" cy="1873307"/>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5" name="Text Placeholder 14">
            <a:extLst>
              <a:ext uri="{FF2B5EF4-FFF2-40B4-BE49-F238E27FC236}">
                <a16:creationId xmlns:a16="http://schemas.microsoft.com/office/drawing/2014/main" id="{9E21C69B-2855-3049-8355-B1EFAA404AEF}"/>
              </a:ext>
            </a:extLst>
          </p:cNvPr>
          <p:cNvSpPr>
            <a:spLocks noGrp="1"/>
          </p:cNvSpPr>
          <p:nvPr>
            <p:ph type="body" sz="quarter" idx="16"/>
          </p:nvPr>
        </p:nvSpPr>
        <p:spPr>
          <a:xfrm>
            <a:off x="8156682" y="3954662"/>
            <a:ext cx="4035318" cy="2363011"/>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18468750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Wheel Step 4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148FC80-B17F-E947-910A-DF52B0F4B20B}"/>
              </a:ext>
            </a:extLst>
          </p:cNvPr>
          <p:cNvPicPr>
            <a:picLocks noChangeAspect="1"/>
          </p:cNvPicPr>
          <p:nvPr userDrawn="1"/>
        </p:nvPicPr>
        <p:blipFill>
          <a:blip r:embed="rId2"/>
          <a:stretch>
            <a:fillRect/>
          </a:stretch>
        </p:blipFill>
        <p:spPr>
          <a:xfrm>
            <a:off x="3270578" y="1247439"/>
            <a:ext cx="5241757" cy="5241757"/>
          </a:xfrm>
          <a:prstGeom prst="rect">
            <a:avLst/>
          </a:prstGeom>
        </p:spPr>
      </p:pic>
      <p:sp>
        <p:nvSpPr>
          <p:cNvPr id="19" name="Slide Number Placeholder 11">
            <a:extLst>
              <a:ext uri="{FF2B5EF4-FFF2-40B4-BE49-F238E27FC236}">
                <a16:creationId xmlns:a16="http://schemas.microsoft.com/office/drawing/2014/main" id="{14553A7C-F924-174B-BDE0-3EF21034DB2F}"/>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20" name="Text Placeholder 14">
            <a:extLst>
              <a:ext uri="{FF2B5EF4-FFF2-40B4-BE49-F238E27FC236}">
                <a16:creationId xmlns:a16="http://schemas.microsoft.com/office/drawing/2014/main" id="{2CCD47A6-7D35-7E4E-AC6C-1A628253979B}"/>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 name="Title 1">
            <a:extLst>
              <a:ext uri="{FF2B5EF4-FFF2-40B4-BE49-F238E27FC236}">
                <a16:creationId xmlns:a16="http://schemas.microsoft.com/office/drawing/2014/main" id="{98A681BB-381E-D840-A8C4-3F7B28761A93}"/>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5" name="Subtitle 2">
            <a:extLst>
              <a:ext uri="{FF2B5EF4-FFF2-40B4-BE49-F238E27FC236}">
                <a16:creationId xmlns:a16="http://schemas.microsoft.com/office/drawing/2014/main" id="{A6E6D330-BF3D-084D-8E16-5AB7F3311CC6}"/>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6" name="Text Placeholder 14">
            <a:extLst>
              <a:ext uri="{FF2B5EF4-FFF2-40B4-BE49-F238E27FC236}">
                <a16:creationId xmlns:a16="http://schemas.microsoft.com/office/drawing/2014/main" id="{60426899-9E54-B84F-97B2-D82541207F4A}"/>
              </a:ext>
            </a:extLst>
          </p:cNvPr>
          <p:cNvSpPr>
            <a:spLocks noGrp="1"/>
          </p:cNvSpPr>
          <p:nvPr>
            <p:ph type="body" sz="quarter" idx="13"/>
          </p:nvPr>
        </p:nvSpPr>
        <p:spPr>
          <a:xfrm>
            <a:off x="0" y="1909831"/>
            <a:ext cx="3754581" cy="2044832"/>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7" name="Text Placeholder 14">
            <a:extLst>
              <a:ext uri="{FF2B5EF4-FFF2-40B4-BE49-F238E27FC236}">
                <a16:creationId xmlns:a16="http://schemas.microsoft.com/office/drawing/2014/main" id="{A4A342C4-B8E3-AA42-B200-F36CFBBA94E4}"/>
              </a:ext>
            </a:extLst>
          </p:cNvPr>
          <p:cNvSpPr>
            <a:spLocks noGrp="1"/>
          </p:cNvSpPr>
          <p:nvPr>
            <p:ph type="body" sz="quarter" idx="14"/>
          </p:nvPr>
        </p:nvSpPr>
        <p:spPr>
          <a:xfrm>
            <a:off x="0" y="4239491"/>
            <a:ext cx="3754581" cy="2177188"/>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ext Placeholder 14">
            <a:extLst>
              <a:ext uri="{FF2B5EF4-FFF2-40B4-BE49-F238E27FC236}">
                <a16:creationId xmlns:a16="http://schemas.microsoft.com/office/drawing/2014/main" id="{BA6D9B79-B4F5-7243-8E4A-6BC9E5B58091}"/>
              </a:ext>
            </a:extLst>
          </p:cNvPr>
          <p:cNvSpPr>
            <a:spLocks noGrp="1"/>
          </p:cNvSpPr>
          <p:nvPr>
            <p:ph type="body" sz="quarter" idx="15"/>
          </p:nvPr>
        </p:nvSpPr>
        <p:spPr>
          <a:xfrm>
            <a:off x="8156682" y="1909831"/>
            <a:ext cx="4035318" cy="1873307"/>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5" name="Text Placeholder 14">
            <a:extLst>
              <a:ext uri="{FF2B5EF4-FFF2-40B4-BE49-F238E27FC236}">
                <a16:creationId xmlns:a16="http://schemas.microsoft.com/office/drawing/2014/main" id="{B3D0C5E5-22F5-C74E-A85C-F9FDC399BF12}"/>
              </a:ext>
            </a:extLst>
          </p:cNvPr>
          <p:cNvSpPr>
            <a:spLocks noGrp="1"/>
          </p:cNvSpPr>
          <p:nvPr>
            <p:ph type="body" sz="quarter" idx="16"/>
          </p:nvPr>
        </p:nvSpPr>
        <p:spPr>
          <a:xfrm>
            <a:off x="8156682" y="3954662"/>
            <a:ext cx="4035318" cy="2363011"/>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17762243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Wheel Step 4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148FC80-B17F-E947-910A-DF52B0F4B20B}"/>
              </a:ext>
            </a:extLst>
          </p:cNvPr>
          <p:cNvPicPr>
            <a:picLocks noChangeAspect="1"/>
          </p:cNvPicPr>
          <p:nvPr userDrawn="1"/>
        </p:nvPicPr>
        <p:blipFill>
          <a:blip r:embed="rId2"/>
          <a:stretch>
            <a:fillRect/>
          </a:stretch>
        </p:blipFill>
        <p:spPr>
          <a:xfrm>
            <a:off x="3270578" y="1247439"/>
            <a:ext cx="5241757" cy="5241757"/>
          </a:xfrm>
          <a:prstGeom prst="rect">
            <a:avLst/>
          </a:prstGeom>
        </p:spPr>
      </p:pic>
      <p:sp>
        <p:nvSpPr>
          <p:cNvPr id="19" name="Slide Number Placeholder 11">
            <a:extLst>
              <a:ext uri="{FF2B5EF4-FFF2-40B4-BE49-F238E27FC236}">
                <a16:creationId xmlns:a16="http://schemas.microsoft.com/office/drawing/2014/main" id="{25F43180-CB35-AA4C-86B8-564988F86A9E}"/>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20" name="Text Placeholder 14">
            <a:extLst>
              <a:ext uri="{FF2B5EF4-FFF2-40B4-BE49-F238E27FC236}">
                <a16:creationId xmlns:a16="http://schemas.microsoft.com/office/drawing/2014/main" id="{AE49F1AF-B271-8E4A-B0D3-8A7B039E5737}"/>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 name="Title 1">
            <a:extLst>
              <a:ext uri="{FF2B5EF4-FFF2-40B4-BE49-F238E27FC236}">
                <a16:creationId xmlns:a16="http://schemas.microsoft.com/office/drawing/2014/main" id="{4F3CC401-FBDD-BB40-A194-C03760A3850E}"/>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5" name="Subtitle 2">
            <a:extLst>
              <a:ext uri="{FF2B5EF4-FFF2-40B4-BE49-F238E27FC236}">
                <a16:creationId xmlns:a16="http://schemas.microsoft.com/office/drawing/2014/main" id="{4BEE3EB1-1EEB-784F-83A2-E49DB43A26A4}"/>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6" name="Text Placeholder 14">
            <a:extLst>
              <a:ext uri="{FF2B5EF4-FFF2-40B4-BE49-F238E27FC236}">
                <a16:creationId xmlns:a16="http://schemas.microsoft.com/office/drawing/2014/main" id="{EA7E1CFF-E2CE-C54F-BEDF-AB254965A849}"/>
              </a:ext>
            </a:extLst>
          </p:cNvPr>
          <p:cNvSpPr>
            <a:spLocks noGrp="1"/>
          </p:cNvSpPr>
          <p:nvPr>
            <p:ph type="body" sz="quarter" idx="13"/>
          </p:nvPr>
        </p:nvSpPr>
        <p:spPr>
          <a:xfrm>
            <a:off x="0" y="1909831"/>
            <a:ext cx="3754581" cy="2044832"/>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7" name="Text Placeholder 14">
            <a:extLst>
              <a:ext uri="{FF2B5EF4-FFF2-40B4-BE49-F238E27FC236}">
                <a16:creationId xmlns:a16="http://schemas.microsoft.com/office/drawing/2014/main" id="{58F0C289-91AF-6046-8F3C-FD7055A1B2AC}"/>
              </a:ext>
            </a:extLst>
          </p:cNvPr>
          <p:cNvSpPr>
            <a:spLocks noGrp="1"/>
          </p:cNvSpPr>
          <p:nvPr>
            <p:ph type="body" sz="quarter" idx="14"/>
          </p:nvPr>
        </p:nvSpPr>
        <p:spPr>
          <a:xfrm>
            <a:off x="0" y="4239491"/>
            <a:ext cx="3754581" cy="2177188"/>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ext Placeholder 14">
            <a:extLst>
              <a:ext uri="{FF2B5EF4-FFF2-40B4-BE49-F238E27FC236}">
                <a16:creationId xmlns:a16="http://schemas.microsoft.com/office/drawing/2014/main" id="{664A61A8-9EFC-B24C-9010-6EE03B70285F}"/>
              </a:ext>
            </a:extLst>
          </p:cNvPr>
          <p:cNvSpPr>
            <a:spLocks noGrp="1"/>
          </p:cNvSpPr>
          <p:nvPr>
            <p:ph type="body" sz="quarter" idx="15"/>
          </p:nvPr>
        </p:nvSpPr>
        <p:spPr>
          <a:xfrm>
            <a:off x="8156682" y="1909831"/>
            <a:ext cx="4035318" cy="1873307"/>
          </a:xfrm>
          <a:prstGeom prst="rect">
            <a:avLst/>
          </a:prstGeom>
        </p:spPr>
        <p:txBody>
          <a:bodyPr rIns="274320">
            <a:normAutofit/>
          </a:bodyPr>
          <a:lstStyle>
            <a:lvl1pPr marL="0" indent="0">
              <a:lnSpc>
                <a:spcPct val="100000"/>
              </a:lnSpc>
              <a:buFontTx/>
              <a:buNone/>
              <a:defRPr sz="12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5" name="Text Placeholder 14">
            <a:extLst>
              <a:ext uri="{FF2B5EF4-FFF2-40B4-BE49-F238E27FC236}">
                <a16:creationId xmlns:a16="http://schemas.microsoft.com/office/drawing/2014/main" id="{AA53DE78-6036-684C-A5CA-D3ADBDC5EA2F}"/>
              </a:ext>
            </a:extLst>
          </p:cNvPr>
          <p:cNvSpPr>
            <a:spLocks noGrp="1"/>
          </p:cNvSpPr>
          <p:nvPr>
            <p:ph type="body" sz="quarter" idx="16"/>
          </p:nvPr>
        </p:nvSpPr>
        <p:spPr>
          <a:xfrm>
            <a:off x="8156682" y="3954662"/>
            <a:ext cx="4035318" cy="2363011"/>
          </a:xfrm>
          <a:prstGeom prst="rect">
            <a:avLst/>
          </a:prstGeom>
        </p:spPr>
        <p:txBody>
          <a:bodyPr rIns="27432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760271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FE774-6A80-D54B-A8C5-2CC6D3AF25B2}"/>
              </a:ext>
            </a:extLst>
          </p:cNvPr>
          <p:cNvSpPr>
            <a:spLocks noGrp="1"/>
          </p:cNvSpPr>
          <p:nvPr>
            <p:ph type="ctrTitle"/>
          </p:nvPr>
        </p:nvSpPr>
        <p:spPr>
          <a:xfrm>
            <a:off x="0" y="374073"/>
            <a:ext cx="12192000" cy="6096000"/>
          </a:xfrm>
          <a:prstGeom prst="rect">
            <a:avLst/>
          </a:prstGeom>
        </p:spPr>
        <p:txBody>
          <a:bodyPr anchor="ctr"/>
          <a:lstStyle>
            <a:lvl1pPr algn="ctr">
              <a:defRPr sz="3600" b="1">
                <a:latin typeface="Arial" panose="020B0604020202020204" pitchFamily="34" charset="0"/>
                <a:cs typeface="Arial" panose="020B0604020202020204" pitchFamily="34" charset="0"/>
              </a:defRPr>
            </a:lvl1pPr>
          </a:lstStyle>
          <a:p>
            <a:r>
              <a:rPr lang="en-US" dirty="0"/>
              <a:t>Click to edit Master title style</a:t>
            </a:r>
          </a:p>
        </p:txBody>
      </p:sp>
      <p:sp>
        <p:nvSpPr>
          <p:cNvPr id="7" name="Slide Number Placeholder 11">
            <a:extLst>
              <a:ext uri="{FF2B5EF4-FFF2-40B4-BE49-F238E27FC236}">
                <a16:creationId xmlns:a16="http://schemas.microsoft.com/office/drawing/2014/main" id="{EDAD8685-77EA-ED42-B5CE-11E8A081478B}"/>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8" name="Text Placeholder 14">
            <a:extLst>
              <a:ext uri="{FF2B5EF4-FFF2-40B4-BE49-F238E27FC236}">
                <a16:creationId xmlns:a16="http://schemas.microsoft.com/office/drawing/2014/main" id="{EBB64E9B-5731-C04B-A11F-6EB261D5B47C}"/>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368550215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Wheel Step 4 (1)">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148FC80-B17F-E947-910A-DF52B0F4B20B}"/>
              </a:ext>
            </a:extLst>
          </p:cNvPr>
          <p:cNvPicPr>
            <a:picLocks noChangeAspect="1"/>
          </p:cNvPicPr>
          <p:nvPr userDrawn="1"/>
        </p:nvPicPr>
        <p:blipFill>
          <a:blip r:embed="rId2"/>
          <a:stretch>
            <a:fillRect/>
          </a:stretch>
        </p:blipFill>
        <p:spPr>
          <a:xfrm>
            <a:off x="3270578" y="1247439"/>
            <a:ext cx="5241757" cy="5241757"/>
          </a:xfrm>
          <a:prstGeom prst="rect">
            <a:avLst/>
          </a:prstGeom>
        </p:spPr>
      </p:pic>
      <p:sp>
        <p:nvSpPr>
          <p:cNvPr id="19" name="Slide Number Placeholder 11">
            <a:extLst>
              <a:ext uri="{FF2B5EF4-FFF2-40B4-BE49-F238E27FC236}">
                <a16:creationId xmlns:a16="http://schemas.microsoft.com/office/drawing/2014/main" id="{9FBD6610-A575-1547-8594-A8900EB240AE}"/>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20" name="Text Placeholder 14">
            <a:extLst>
              <a:ext uri="{FF2B5EF4-FFF2-40B4-BE49-F238E27FC236}">
                <a16:creationId xmlns:a16="http://schemas.microsoft.com/office/drawing/2014/main" id="{BED2F566-1514-044F-ABFB-723836D9ED10}"/>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1" name="Text Placeholder 14">
            <a:extLst>
              <a:ext uri="{FF2B5EF4-FFF2-40B4-BE49-F238E27FC236}">
                <a16:creationId xmlns:a16="http://schemas.microsoft.com/office/drawing/2014/main" id="{52706420-40EE-EA41-AB60-5DF5ACF8AAD6}"/>
              </a:ext>
            </a:extLst>
          </p:cNvPr>
          <p:cNvSpPr>
            <a:spLocks noGrp="1"/>
          </p:cNvSpPr>
          <p:nvPr>
            <p:ph type="body" sz="quarter" idx="13"/>
          </p:nvPr>
        </p:nvSpPr>
        <p:spPr>
          <a:xfrm>
            <a:off x="0" y="1909831"/>
            <a:ext cx="3754581" cy="2044832"/>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2" name="Text Placeholder 14">
            <a:extLst>
              <a:ext uri="{FF2B5EF4-FFF2-40B4-BE49-F238E27FC236}">
                <a16:creationId xmlns:a16="http://schemas.microsoft.com/office/drawing/2014/main" id="{639551AC-6954-9F4D-A13A-C6E783820E87}"/>
              </a:ext>
            </a:extLst>
          </p:cNvPr>
          <p:cNvSpPr>
            <a:spLocks noGrp="1"/>
          </p:cNvSpPr>
          <p:nvPr>
            <p:ph type="body" sz="quarter" idx="14"/>
          </p:nvPr>
        </p:nvSpPr>
        <p:spPr>
          <a:xfrm>
            <a:off x="0" y="4239491"/>
            <a:ext cx="3754581" cy="2177188"/>
          </a:xfrm>
          <a:prstGeom prst="rect">
            <a:avLst/>
          </a:prstGeom>
        </p:spPr>
        <p:txBody>
          <a:bodyPr lIns="45720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3" name="Text Placeholder 14">
            <a:extLst>
              <a:ext uri="{FF2B5EF4-FFF2-40B4-BE49-F238E27FC236}">
                <a16:creationId xmlns:a16="http://schemas.microsoft.com/office/drawing/2014/main" id="{C30AB560-495E-D546-AA5A-8F27160698E9}"/>
              </a:ext>
            </a:extLst>
          </p:cNvPr>
          <p:cNvSpPr>
            <a:spLocks noGrp="1"/>
          </p:cNvSpPr>
          <p:nvPr>
            <p:ph type="body" sz="quarter" idx="15"/>
          </p:nvPr>
        </p:nvSpPr>
        <p:spPr>
          <a:xfrm>
            <a:off x="8156682" y="1909831"/>
            <a:ext cx="4035318" cy="1873307"/>
          </a:xfrm>
          <a:prstGeom prst="rect">
            <a:avLst/>
          </a:prstGeom>
        </p:spPr>
        <p:txBody>
          <a:bodyPr rIns="27432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4" name="Text Placeholder 14">
            <a:extLst>
              <a:ext uri="{FF2B5EF4-FFF2-40B4-BE49-F238E27FC236}">
                <a16:creationId xmlns:a16="http://schemas.microsoft.com/office/drawing/2014/main" id="{189458C9-A15A-6445-9F7F-99F7393E4077}"/>
              </a:ext>
            </a:extLst>
          </p:cNvPr>
          <p:cNvSpPr>
            <a:spLocks noGrp="1"/>
          </p:cNvSpPr>
          <p:nvPr>
            <p:ph type="body" sz="quarter" idx="16"/>
          </p:nvPr>
        </p:nvSpPr>
        <p:spPr>
          <a:xfrm>
            <a:off x="8156682" y="3954662"/>
            <a:ext cx="4035318" cy="2363011"/>
          </a:xfrm>
          <a:prstGeom prst="rect">
            <a:avLst/>
          </a:prstGeom>
        </p:spPr>
        <p:txBody>
          <a:bodyPr rIns="274320">
            <a:normAutofit/>
          </a:bodyPr>
          <a:lstStyle>
            <a:lvl1pPr marL="0" indent="0">
              <a:lnSpc>
                <a:spcPct val="100000"/>
              </a:lnSpc>
              <a:buFontTx/>
              <a:buNone/>
              <a:defRPr sz="12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 name="Title 1">
            <a:extLst>
              <a:ext uri="{FF2B5EF4-FFF2-40B4-BE49-F238E27FC236}">
                <a16:creationId xmlns:a16="http://schemas.microsoft.com/office/drawing/2014/main" id="{F6826354-FE7B-9C4E-8173-201D6EA17EEC}"/>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5" name="Subtitle 2">
            <a:extLst>
              <a:ext uri="{FF2B5EF4-FFF2-40B4-BE49-F238E27FC236}">
                <a16:creationId xmlns:a16="http://schemas.microsoft.com/office/drawing/2014/main" id="{94248D58-76DD-3B45-AC16-0CD3B0D840C4}"/>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6268222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1845E21-C7A5-8742-B493-F499302EED65}"/>
              </a:ext>
            </a:extLst>
          </p:cNvPr>
          <p:cNvPicPr>
            <a:picLocks noChangeAspect="1"/>
          </p:cNvPicPr>
          <p:nvPr userDrawn="1"/>
        </p:nvPicPr>
        <p:blipFill>
          <a:blip r:embed="rId2"/>
          <a:stretch>
            <a:fillRect/>
          </a:stretch>
        </p:blipFill>
        <p:spPr>
          <a:xfrm>
            <a:off x="3270578" y="1247439"/>
            <a:ext cx="5241757" cy="5241757"/>
          </a:xfrm>
          <a:prstGeom prst="rect">
            <a:avLst/>
          </a:prstGeom>
        </p:spPr>
      </p:pic>
      <p:sp>
        <p:nvSpPr>
          <p:cNvPr id="19" name="Slide Number Placeholder 11">
            <a:extLst>
              <a:ext uri="{FF2B5EF4-FFF2-40B4-BE49-F238E27FC236}">
                <a16:creationId xmlns:a16="http://schemas.microsoft.com/office/drawing/2014/main" id="{08C44696-36B7-F24D-9BA6-8411AEE2EFDC}"/>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20" name="Text Placeholder 14">
            <a:extLst>
              <a:ext uri="{FF2B5EF4-FFF2-40B4-BE49-F238E27FC236}">
                <a16:creationId xmlns:a16="http://schemas.microsoft.com/office/drawing/2014/main" id="{DB3BCC71-5FCC-334B-AF59-0656A20FF63B}"/>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 name="Title 1">
            <a:extLst>
              <a:ext uri="{FF2B5EF4-FFF2-40B4-BE49-F238E27FC236}">
                <a16:creationId xmlns:a16="http://schemas.microsoft.com/office/drawing/2014/main" id="{37574D28-A438-7A40-A908-A75FA3AE7BF4}"/>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2" name="Subtitle 2">
            <a:extLst>
              <a:ext uri="{FF2B5EF4-FFF2-40B4-BE49-F238E27FC236}">
                <a16:creationId xmlns:a16="http://schemas.microsoft.com/office/drawing/2014/main" id="{68AEB5BA-66BA-8F40-A176-E502AC33E098}"/>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6" name="Text Placeholder 14">
            <a:extLst>
              <a:ext uri="{FF2B5EF4-FFF2-40B4-BE49-F238E27FC236}">
                <a16:creationId xmlns:a16="http://schemas.microsoft.com/office/drawing/2014/main" id="{6F0466D2-BE7D-E74F-8E55-34ABCC50F727}"/>
              </a:ext>
            </a:extLst>
          </p:cNvPr>
          <p:cNvSpPr>
            <a:spLocks noGrp="1"/>
          </p:cNvSpPr>
          <p:nvPr>
            <p:ph type="body" sz="quarter" idx="13"/>
          </p:nvPr>
        </p:nvSpPr>
        <p:spPr>
          <a:xfrm>
            <a:off x="0" y="1863494"/>
            <a:ext cx="3754581" cy="4325271"/>
          </a:xfrm>
          <a:prstGeom prst="rect">
            <a:avLst/>
          </a:prstGeom>
        </p:spPr>
        <p:txBody>
          <a:bodyPr lIns="457200">
            <a:normAutofit/>
          </a:bodyPr>
          <a:lstStyle>
            <a:lvl1pPr marL="0" indent="0">
              <a:lnSpc>
                <a:spcPct val="100000"/>
              </a:lnSpc>
              <a:buFontTx/>
              <a:buNone/>
              <a:defRPr sz="13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1" name="Text Placeholder 14">
            <a:extLst>
              <a:ext uri="{FF2B5EF4-FFF2-40B4-BE49-F238E27FC236}">
                <a16:creationId xmlns:a16="http://schemas.microsoft.com/office/drawing/2014/main" id="{CA4C3CBE-C448-0E42-8FDF-DD39B17E7000}"/>
              </a:ext>
            </a:extLst>
          </p:cNvPr>
          <p:cNvSpPr>
            <a:spLocks noGrp="1"/>
          </p:cNvSpPr>
          <p:nvPr>
            <p:ph type="body" sz="quarter" idx="15"/>
          </p:nvPr>
        </p:nvSpPr>
        <p:spPr>
          <a:xfrm>
            <a:off x="8156682" y="1863493"/>
            <a:ext cx="4035318" cy="2868487"/>
          </a:xfrm>
          <a:prstGeom prst="rect">
            <a:avLst/>
          </a:prstGeom>
        </p:spPr>
        <p:txBody>
          <a:bodyPr rIns="274320">
            <a:normAutofit/>
          </a:bodyPr>
          <a:lstStyle>
            <a:lvl1pPr marL="0" indent="0">
              <a:lnSpc>
                <a:spcPct val="100000"/>
              </a:lnSpc>
              <a:buFontTx/>
              <a:buNone/>
              <a:defRPr sz="13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2" name="Text Placeholder 14">
            <a:extLst>
              <a:ext uri="{FF2B5EF4-FFF2-40B4-BE49-F238E27FC236}">
                <a16:creationId xmlns:a16="http://schemas.microsoft.com/office/drawing/2014/main" id="{FB9D3DB9-80DD-E84E-8572-C814B8D7CEBA}"/>
              </a:ext>
            </a:extLst>
          </p:cNvPr>
          <p:cNvSpPr>
            <a:spLocks noGrp="1"/>
          </p:cNvSpPr>
          <p:nvPr>
            <p:ph type="body" sz="quarter" idx="16"/>
          </p:nvPr>
        </p:nvSpPr>
        <p:spPr>
          <a:xfrm>
            <a:off x="8156682" y="4807527"/>
            <a:ext cx="4035318" cy="1510146"/>
          </a:xfrm>
          <a:prstGeom prst="rect">
            <a:avLst/>
          </a:prstGeom>
        </p:spPr>
        <p:txBody>
          <a:bodyPr rIns="274320">
            <a:normAutofit/>
          </a:bodyPr>
          <a:lstStyle>
            <a:lvl1pPr marL="0" indent="0">
              <a:lnSpc>
                <a:spcPct val="100000"/>
              </a:lnSpc>
              <a:buFontTx/>
              <a:buNone/>
              <a:defRPr sz="13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23573489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1845E21-C7A5-8742-B493-F499302EED65}"/>
              </a:ext>
            </a:extLst>
          </p:cNvPr>
          <p:cNvPicPr>
            <a:picLocks noChangeAspect="1"/>
          </p:cNvPicPr>
          <p:nvPr userDrawn="1"/>
        </p:nvPicPr>
        <p:blipFill>
          <a:blip r:embed="rId2"/>
          <a:stretch>
            <a:fillRect/>
          </a:stretch>
        </p:blipFill>
        <p:spPr>
          <a:xfrm>
            <a:off x="3270578" y="1247439"/>
            <a:ext cx="5241757" cy="5241757"/>
          </a:xfrm>
          <a:prstGeom prst="rect">
            <a:avLst/>
          </a:prstGeom>
        </p:spPr>
      </p:pic>
      <p:sp>
        <p:nvSpPr>
          <p:cNvPr id="18" name="Slide Number Placeholder 11">
            <a:extLst>
              <a:ext uri="{FF2B5EF4-FFF2-40B4-BE49-F238E27FC236}">
                <a16:creationId xmlns:a16="http://schemas.microsoft.com/office/drawing/2014/main" id="{6E84391B-2EAD-E04E-8781-6A3C588F66C4}"/>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9" name="Text Placeholder 14">
            <a:extLst>
              <a:ext uri="{FF2B5EF4-FFF2-40B4-BE49-F238E27FC236}">
                <a16:creationId xmlns:a16="http://schemas.microsoft.com/office/drawing/2014/main" id="{072869CC-E183-3C44-A708-C5954FB91909}"/>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 name="Title 1">
            <a:extLst>
              <a:ext uri="{FF2B5EF4-FFF2-40B4-BE49-F238E27FC236}">
                <a16:creationId xmlns:a16="http://schemas.microsoft.com/office/drawing/2014/main" id="{34EEB444-F0AE-0646-80F6-A5B43364B220}"/>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2" name="Subtitle 2">
            <a:extLst>
              <a:ext uri="{FF2B5EF4-FFF2-40B4-BE49-F238E27FC236}">
                <a16:creationId xmlns:a16="http://schemas.microsoft.com/office/drawing/2014/main" id="{4C7615D3-893B-6942-BA92-410ED681005D}"/>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5" name="Text Placeholder 14">
            <a:extLst>
              <a:ext uri="{FF2B5EF4-FFF2-40B4-BE49-F238E27FC236}">
                <a16:creationId xmlns:a16="http://schemas.microsoft.com/office/drawing/2014/main" id="{93651E70-21C7-8B43-AC66-ECBC8CD53AD6}"/>
              </a:ext>
            </a:extLst>
          </p:cNvPr>
          <p:cNvSpPr>
            <a:spLocks noGrp="1"/>
          </p:cNvSpPr>
          <p:nvPr>
            <p:ph type="body" sz="quarter" idx="13"/>
          </p:nvPr>
        </p:nvSpPr>
        <p:spPr>
          <a:xfrm>
            <a:off x="0" y="1863494"/>
            <a:ext cx="3754581" cy="4325271"/>
          </a:xfrm>
          <a:prstGeom prst="rect">
            <a:avLst/>
          </a:prstGeom>
        </p:spPr>
        <p:txBody>
          <a:bodyPr lIns="457200">
            <a:normAutofit/>
          </a:bodyPr>
          <a:lstStyle>
            <a:lvl1pPr marL="0" indent="0">
              <a:lnSpc>
                <a:spcPct val="100000"/>
              </a:lnSpc>
              <a:buFontTx/>
              <a:buNone/>
              <a:defRPr sz="13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ext Placeholder 14">
            <a:extLst>
              <a:ext uri="{FF2B5EF4-FFF2-40B4-BE49-F238E27FC236}">
                <a16:creationId xmlns:a16="http://schemas.microsoft.com/office/drawing/2014/main" id="{AFD4137F-FEAA-4141-B380-EA3D1E60BE33}"/>
              </a:ext>
            </a:extLst>
          </p:cNvPr>
          <p:cNvSpPr>
            <a:spLocks noGrp="1"/>
          </p:cNvSpPr>
          <p:nvPr>
            <p:ph type="body" sz="quarter" idx="15"/>
          </p:nvPr>
        </p:nvSpPr>
        <p:spPr>
          <a:xfrm>
            <a:off x="8156682" y="1863493"/>
            <a:ext cx="4035318" cy="2868487"/>
          </a:xfrm>
          <a:prstGeom prst="rect">
            <a:avLst/>
          </a:prstGeom>
        </p:spPr>
        <p:txBody>
          <a:bodyPr rIns="274320">
            <a:normAutofit/>
          </a:bodyPr>
          <a:lstStyle>
            <a:lvl1pPr marL="0" indent="0">
              <a:lnSpc>
                <a:spcPct val="100000"/>
              </a:lnSpc>
              <a:buFontTx/>
              <a:buNone/>
              <a:defRPr sz="13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7" name="Text Placeholder 14">
            <a:extLst>
              <a:ext uri="{FF2B5EF4-FFF2-40B4-BE49-F238E27FC236}">
                <a16:creationId xmlns:a16="http://schemas.microsoft.com/office/drawing/2014/main" id="{D188A699-99DB-5844-B0BD-72CF20A8A87E}"/>
              </a:ext>
            </a:extLst>
          </p:cNvPr>
          <p:cNvSpPr>
            <a:spLocks noGrp="1"/>
          </p:cNvSpPr>
          <p:nvPr>
            <p:ph type="body" sz="quarter" idx="16"/>
          </p:nvPr>
        </p:nvSpPr>
        <p:spPr>
          <a:xfrm>
            <a:off x="8156682" y="4807527"/>
            <a:ext cx="4035318" cy="1510146"/>
          </a:xfrm>
          <a:prstGeom prst="rect">
            <a:avLst/>
          </a:prstGeom>
        </p:spPr>
        <p:txBody>
          <a:bodyPr rIns="274320">
            <a:normAutofit/>
          </a:bodyPr>
          <a:lstStyle>
            <a:lvl1pPr marL="0" indent="0">
              <a:lnSpc>
                <a:spcPct val="100000"/>
              </a:lnSpc>
              <a:buFontTx/>
              <a:buNone/>
              <a:defRPr sz="13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274462127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1845E21-C7A5-8742-B493-F499302EED65}"/>
              </a:ext>
            </a:extLst>
          </p:cNvPr>
          <p:cNvPicPr>
            <a:picLocks noChangeAspect="1"/>
          </p:cNvPicPr>
          <p:nvPr userDrawn="1"/>
        </p:nvPicPr>
        <p:blipFill>
          <a:blip r:embed="rId2"/>
          <a:stretch>
            <a:fillRect/>
          </a:stretch>
        </p:blipFill>
        <p:spPr>
          <a:xfrm>
            <a:off x="3270578" y="1247439"/>
            <a:ext cx="5241757" cy="5241757"/>
          </a:xfrm>
          <a:prstGeom prst="rect">
            <a:avLst/>
          </a:prstGeom>
        </p:spPr>
      </p:pic>
      <p:sp>
        <p:nvSpPr>
          <p:cNvPr id="18" name="Slide Number Placeholder 11">
            <a:extLst>
              <a:ext uri="{FF2B5EF4-FFF2-40B4-BE49-F238E27FC236}">
                <a16:creationId xmlns:a16="http://schemas.microsoft.com/office/drawing/2014/main" id="{ED600F15-AD6F-6D4A-BEA7-7DA91F07EBEF}"/>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9" name="Text Placeholder 14">
            <a:extLst>
              <a:ext uri="{FF2B5EF4-FFF2-40B4-BE49-F238E27FC236}">
                <a16:creationId xmlns:a16="http://schemas.microsoft.com/office/drawing/2014/main" id="{C37E7DF0-059F-B340-A104-707742795C3C}"/>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0" name="Text Placeholder 14">
            <a:extLst>
              <a:ext uri="{FF2B5EF4-FFF2-40B4-BE49-F238E27FC236}">
                <a16:creationId xmlns:a16="http://schemas.microsoft.com/office/drawing/2014/main" id="{0B3A656A-437E-5C4C-BF27-0FC7708A7254}"/>
              </a:ext>
            </a:extLst>
          </p:cNvPr>
          <p:cNvSpPr>
            <a:spLocks noGrp="1"/>
          </p:cNvSpPr>
          <p:nvPr>
            <p:ph type="body" sz="quarter" idx="13"/>
          </p:nvPr>
        </p:nvSpPr>
        <p:spPr>
          <a:xfrm>
            <a:off x="0" y="1863494"/>
            <a:ext cx="3754581" cy="4325271"/>
          </a:xfrm>
          <a:prstGeom prst="rect">
            <a:avLst/>
          </a:prstGeom>
        </p:spPr>
        <p:txBody>
          <a:bodyPr lIns="457200">
            <a:normAutofit/>
          </a:bodyPr>
          <a:lstStyle>
            <a:lvl1pPr marL="0" indent="0">
              <a:lnSpc>
                <a:spcPct val="100000"/>
              </a:lnSpc>
              <a:buFontTx/>
              <a:buNone/>
              <a:defRPr sz="13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1" name="Text Placeholder 14">
            <a:extLst>
              <a:ext uri="{FF2B5EF4-FFF2-40B4-BE49-F238E27FC236}">
                <a16:creationId xmlns:a16="http://schemas.microsoft.com/office/drawing/2014/main" id="{9248D0D0-958E-BA4B-9EA7-40846DB24E03}"/>
              </a:ext>
            </a:extLst>
          </p:cNvPr>
          <p:cNvSpPr>
            <a:spLocks noGrp="1"/>
          </p:cNvSpPr>
          <p:nvPr>
            <p:ph type="body" sz="quarter" idx="15"/>
          </p:nvPr>
        </p:nvSpPr>
        <p:spPr>
          <a:xfrm>
            <a:off x="8156682" y="1863493"/>
            <a:ext cx="4035318" cy="2868487"/>
          </a:xfrm>
          <a:prstGeom prst="rect">
            <a:avLst/>
          </a:prstGeom>
        </p:spPr>
        <p:txBody>
          <a:bodyPr rIns="274320">
            <a:normAutofit/>
          </a:bodyPr>
          <a:lstStyle>
            <a:lvl1pPr marL="0" indent="0">
              <a:lnSpc>
                <a:spcPct val="100000"/>
              </a:lnSpc>
              <a:buFontTx/>
              <a:buNone/>
              <a:defRPr sz="13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2" name="Text Placeholder 14">
            <a:extLst>
              <a:ext uri="{FF2B5EF4-FFF2-40B4-BE49-F238E27FC236}">
                <a16:creationId xmlns:a16="http://schemas.microsoft.com/office/drawing/2014/main" id="{EF5D43D5-A6A1-0A40-9AD0-85D66BB79B7C}"/>
              </a:ext>
            </a:extLst>
          </p:cNvPr>
          <p:cNvSpPr>
            <a:spLocks noGrp="1"/>
          </p:cNvSpPr>
          <p:nvPr>
            <p:ph type="body" sz="quarter" idx="16"/>
          </p:nvPr>
        </p:nvSpPr>
        <p:spPr>
          <a:xfrm>
            <a:off x="8156682" y="4807527"/>
            <a:ext cx="4035318" cy="1510146"/>
          </a:xfrm>
          <a:prstGeom prst="rect">
            <a:avLst/>
          </a:prstGeom>
        </p:spPr>
        <p:txBody>
          <a:bodyPr rIns="274320">
            <a:normAutofit/>
          </a:bodyPr>
          <a:lstStyle>
            <a:lvl1pPr marL="0" indent="0">
              <a:lnSpc>
                <a:spcPct val="100000"/>
              </a:lnSpc>
              <a:buFontTx/>
              <a:buNone/>
              <a:defRPr sz="13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 name="Title 1">
            <a:extLst>
              <a:ext uri="{FF2B5EF4-FFF2-40B4-BE49-F238E27FC236}">
                <a16:creationId xmlns:a16="http://schemas.microsoft.com/office/drawing/2014/main" id="{A0E7FB5E-632F-BC48-B1D1-92A8C96EFA5D}"/>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2" name="Subtitle 2">
            <a:extLst>
              <a:ext uri="{FF2B5EF4-FFF2-40B4-BE49-F238E27FC236}">
                <a16:creationId xmlns:a16="http://schemas.microsoft.com/office/drawing/2014/main" id="{FC20D487-A506-C048-80A9-CFF46AC7CEC4}"/>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09213209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rrows 4 Steps (1)">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166707C2-2BE9-1D44-AC9B-62FC9739D56B}"/>
              </a:ext>
            </a:extLst>
          </p:cNvPr>
          <p:cNvSpPr>
            <a:spLocks noGrp="1"/>
          </p:cNvSpPr>
          <p:nvPr>
            <p:ph type="body" sz="quarter" idx="13"/>
          </p:nvPr>
        </p:nvSpPr>
        <p:spPr>
          <a:xfrm>
            <a:off x="770020" y="3428998"/>
            <a:ext cx="2466475" cy="2743201"/>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pic>
        <p:nvPicPr>
          <p:cNvPr id="15" name="Picture 14">
            <a:extLst>
              <a:ext uri="{FF2B5EF4-FFF2-40B4-BE49-F238E27FC236}">
                <a16:creationId xmlns:a16="http://schemas.microsoft.com/office/drawing/2014/main" id="{DDA91816-B0B1-474D-BBED-2E8895680E3A}"/>
              </a:ext>
            </a:extLst>
          </p:cNvPr>
          <p:cNvPicPr>
            <a:picLocks noChangeAspect="1"/>
          </p:cNvPicPr>
          <p:nvPr userDrawn="1"/>
        </p:nvPicPr>
        <p:blipFill>
          <a:blip r:embed="rId2"/>
          <a:stretch>
            <a:fillRect/>
          </a:stretch>
        </p:blipFill>
        <p:spPr>
          <a:xfrm>
            <a:off x="673100" y="2328595"/>
            <a:ext cx="10845800" cy="977900"/>
          </a:xfrm>
          <a:prstGeom prst="rect">
            <a:avLst/>
          </a:prstGeom>
        </p:spPr>
      </p:pic>
      <p:sp>
        <p:nvSpPr>
          <p:cNvPr id="17" name="Text Placeholder 14">
            <a:extLst>
              <a:ext uri="{FF2B5EF4-FFF2-40B4-BE49-F238E27FC236}">
                <a16:creationId xmlns:a16="http://schemas.microsoft.com/office/drawing/2014/main" id="{50F3712E-E7B8-C14C-804B-8D4B61A1CED0}"/>
              </a:ext>
            </a:extLst>
          </p:cNvPr>
          <p:cNvSpPr>
            <a:spLocks noGrp="1"/>
          </p:cNvSpPr>
          <p:nvPr>
            <p:ph type="body" sz="quarter" idx="14"/>
          </p:nvPr>
        </p:nvSpPr>
        <p:spPr>
          <a:xfrm>
            <a:off x="3437020" y="3428997"/>
            <a:ext cx="2466475" cy="2743201"/>
          </a:xfrm>
          <a:prstGeom prst="rect">
            <a:avLst/>
          </a:prstGeom>
        </p:spPr>
        <p:txBody>
          <a:bodyPr>
            <a:normAutofit/>
          </a:bodyPr>
          <a:lstStyle>
            <a:lvl1pPr marL="0" indent="0">
              <a:lnSpc>
                <a:spcPct val="1000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ext Placeholder 14">
            <a:extLst>
              <a:ext uri="{FF2B5EF4-FFF2-40B4-BE49-F238E27FC236}">
                <a16:creationId xmlns:a16="http://schemas.microsoft.com/office/drawing/2014/main" id="{8A2685BF-5F99-D54E-B9A9-BAABA6C77FD2}"/>
              </a:ext>
            </a:extLst>
          </p:cNvPr>
          <p:cNvSpPr>
            <a:spLocks noGrp="1"/>
          </p:cNvSpPr>
          <p:nvPr>
            <p:ph type="body" sz="quarter" idx="15"/>
          </p:nvPr>
        </p:nvSpPr>
        <p:spPr>
          <a:xfrm>
            <a:off x="6104020" y="3428996"/>
            <a:ext cx="2466475" cy="2743201"/>
          </a:xfrm>
          <a:prstGeom prst="rect">
            <a:avLst/>
          </a:prstGeom>
        </p:spPr>
        <p:txBody>
          <a:bodyPr>
            <a:normAutofit/>
          </a:bodyPr>
          <a:lstStyle>
            <a:lvl1pPr marL="0" indent="0">
              <a:lnSpc>
                <a:spcPct val="1000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9" name="Text Placeholder 14">
            <a:extLst>
              <a:ext uri="{FF2B5EF4-FFF2-40B4-BE49-F238E27FC236}">
                <a16:creationId xmlns:a16="http://schemas.microsoft.com/office/drawing/2014/main" id="{89AA9DA9-3A06-8745-936C-C0DD1509DE9E}"/>
              </a:ext>
            </a:extLst>
          </p:cNvPr>
          <p:cNvSpPr>
            <a:spLocks noGrp="1"/>
          </p:cNvSpPr>
          <p:nvPr>
            <p:ph type="body" sz="quarter" idx="16"/>
          </p:nvPr>
        </p:nvSpPr>
        <p:spPr>
          <a:xfrm>
            <a:off x="8807114" y="3403271"/>
            <a:ext cx="2466475" cy="2743201"/>
          </a:xfrm>
          <a:prstGeom prst="rect">
            <a:avLst/>
          </a:prstGeom>
        </p:spPr>
        <p:txBody>
          <a:bodyPr>
            <a:normAutofit/>
          </a:bodyPr>
          <a:lstStyle>
            <a:lvl1pPr marL="0" indent="0">
              <a:lnSpc>
                <a:spcPct val="1000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 name="Slide Number Placeholder 11">
            <a:extLst>
              <a:ext uri="{FF2B5EF4-FFF2-40B4-BE49-F238E27FC236}">
                <a16:creationId xmlns:a16="http://schemas.microsoft.com/office/drawing/2014/main" id="{DBAE0940-A49C-074A-89F7-CB476771EDA4}"/>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FBA66020-4465-3248-BAA2-36E9CA2DB181}"/>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73E51E22-4837-C046-B5B3-0BAF165FFCBB}"/>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20" name="Subtitle 2">
            <a:extLst>
              <a:ext uri="{FF2B5EF4-FFF2-40B4-BE49-F238E27FC236}">
                <a16:creationId xmlns:a16="http://schemas.microsoft.com/office/drawing/2014/main" id="{A96ACD4B-4587-574B-8083-49A9C6FD68E2}"/>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25239963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rrows 4 Steps (2)">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166707C2-2BE9-1D44-AC9B-62FC9739D56B}"/>
              </a:ext>
            </a:extLst>
          </p:cNvPr>
          <p:cNvSpPr>
            <a:spLocks noGrp="1"/>
          </p:cNvSpPr>
          <p:nvPr>
            <p:ph type="body" sz="quarter" idx="13"/>
          </p:nvPr>
        </p:nvSpPr>
        <p:spPr>
          <a:xfrm>
            <a:off x="770020" y="3428998"/>
            <a:ext cx="2466475" cy="2743201"/>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pic>
        <p:nvPicPr>
          <p:cNvPr id="15" name="Picture 14">
            <a:extLst>
              <a:ext uri="{FF2B5EF4-FFF2-40B4-BE49-F238E27FC236}">
                <a16:creationId xmlns:a16="http://schemas.microsoft.com/office/drawing/2014/main" id="{DDA91816-B0B1-474D-BBED-2E8895680E3A}"/>
              </a:ext>
            </a:extLst>
          </p:cNvPr>
          <p:cNvPicPr>
            <a:picLocks noChangeAspect="1"/>
          </p:cNvPicPr>
          <p:nvPr userDrawn="1"/>
        </p:nvPicPr>
        <p:blipFill>
          <a:blip r:embed="rId2"/>
          <a:stretch>
            <a:fillRect/>
          </a:stretch>
        </p:blipFill>
        <p:spPr>
          <a:xfrm>
            <a:off x="673100" y="2328595"/>
            <a:ext cx="10845800" cy="977900"/>
          </a:xfrm>
          <a:prstGeom prst="rect">
            <a:avLst/>
          </a:prstGeom>
        </p:spPr>
      </p:pic>
      <p:sp>
        <p:nvSpPr>
          <p:cNvPr id="17" name="Text Placeholder 14">
            <a:extLst>
              <a:ext uri="{FF2B5EF4-FFF2-40B4-BE49-F238E27FC236}">
                <a16:creationId xmlns:a16="http://schemas.microsoft.com/office/drawing/2014/main" id="{50F3712E-E7B8-C14C-804B-8D4B61A1CED0}"/>
              </a:ext>
            </a:extLst>
          </p:cNvPr>
          <p:cNvSpPr>
            <a:spLocks noGrp="1"/>
          </p:cNvSpPr>
          <p:nvPr>
            <p:ph type="body" sz="quarter" idx="14"/>
          </p:nvPr>
        </p:nvSpPr>
        <p:spPr>
          <a:xfrm>
            <a:off x="3437020" y="3428997"/>
            <a:ext cx="2466475" cy="2743201"/>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ext Placeholder 14">
            <a:extLst>
              <a:ext uri="{FF2B5EF4-FFF2-40B4-BE49-F238E27FC236}">
                <a16:creationId xmlns:a16="http://schemas.microsoft.com/office/drawing/2014/main" id="{8A2685BF-5F99-D54E-B9A9-BAABA6C77FD2}"/>
              </a:ext>
            </a:extLst>
          </p:cNvPr>
          <p:cNvSpPr>
            <a:spLocks noGrp="1"/>
          </p:cNvSpPr>
          <p:nvPr>
            <p:ph type="body" sz="quarter" idx="15"/>
          </p:nvPr>
        </p:nvSpPr>
        <p:spPr>
          <a:xfrm>
            <a:off x="6104020" y="3428996"/>
            <a:ext cx="2466475" cy="2743201"/>
          </a:xfrm>
          <a:prstGeom prst="rect">
            <a:avLst/>
          </a:prstGeom>
        </p:spPr>
        <p:txBody>
          <a:bodyPr>
            <a:normAutofit/>
          </a:bodyPr>
          <a:lstStyle>
            <a:lvl1pPr marL="0" indent="0">
              <a:lnSpc>
                <a:spcPct val="1000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9" name="Text Placeholder 14">
            <a:extLst>
              <a:ext uri="{FF2B5EF4-FFF2-40B4-BE49-F238E27FC236}">
                <a16:creationId xmlns:a16="http://schemas.microsoft.com/office/drawing/2014/main" id="{89AA9DA9-3A06-8745-936C-C0DD1509DE9E}"/>
              </a:ext>
            </a:extLst>
          </p:cNvPr>
          <p:cNvSpPr>
            <a:spLocks noGrp="1"/>
          </p:cNvSpPr>
          <p:nvPr>
            <p:ph type="body" sz="quarter" idx="16"/>
          </p:nvPr>
        </p:nvSpPr>
        <p:spPr>
          <a:xfrm>
            <a:off x="8807114" y="3403271"/>
            <a:ext cx="2466475" cy="2743201"/>
          </a:xfrm>
          <a:prstGeom prst="rect">
            <a:avLst/>
          </a:prstGeom>
        </p:spPr>
        <p:txBody>
          <a:bodyPr>
            <a:normAutofit/>
          </a:bodyPr>
          <a:lstStyle>
            <a:lvl1pPr marL="0" indent="0">
              <a:lnSpc>
                <a:spcPct val="1000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 name="Slide Number Placeholder 11">
            <a:extLst>
              <a:ext uri="{FF2B5EF4-FFF2-40B4-BE49-F238E27FC236}">
                <a16:creationId xmlns:a16="http://schemas.microsoft.com/office/drawing/2014/main" id="{C1E9DA33-94AE-C84A-AE04-BED4A2A1B54C}"/>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BFA67677-32F8-224C-BB7C-D8743013DDBB}"/>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86B97BFB-9A84-394A-A995-4A2EF55B458D}"/>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20" name="Subtitle 2">
            <a:extLst>
              <a:ext uri="{FF2B5EF4-FFF2-40B4-BE49-F238E27FC236}">
                <a16:creationId xmlns:a16="http://schemas.microsoft.com/office/drawing/2014/main" id="{36866663-034C-A548-80A8-9244835688D0}"/>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93755857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rrows 4 Steps (3)">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166707C2-2BE9-1D44-AC9B-62FC9739D56B}"/>
              </a:ext>
            </a:extLst>
          </p:cNvPr>
          <p:cNvSpPr>
            <a:spLocks noGrp="1"/>
          </p:cNvSpPr>
          <p:nvPr>
            <p:ph type="body" sz="quarter" idx="13"/>
          </p:nvPr>
        </p:nvSpPr>
        <p:spPr>
          <a:xfrm>
            <a:off x="770020" y="3428998"/>
            <a:ext cx="2466475" cy="2743201"/>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pic>
        <p:nvPicPr>
          <p:cNvPr id="15" name="Picture 14">
            <a:extLst>
              <a:ext uri="{FF2B5EF4-FFF2-40B4-BE49-F238E27FC236}">
                <a16:creationId xmlns:a16="http://schemas.microsoft.com/office/drawing/2014/main" id="{DDA91816-B0B1-474D-BBED-2E8895680E3A}"/>
              </a:ext>
            </a:extLst>
          </p:cNvPr>
          <p:cNvPicPr>
            <a:picLocks noChangeAspect="1"/>
          </p:cNvPicPr>
          <p:nvPr userDrawn="1"/>
        </p:nvPicPr>
        <p:blipFill>
          <a:blip r:embed="rId2"/>
          <a:stretch>
            <a:fillRect/>
          </a:stretch>
        </p:blipFill>
        <p:spPr>
          <a:xfrm>
            <a:off x="673100" y="2328595"/>
            <a:ext cx="10845800" cy="977900"/>
          </a:xfrm>
          <a:prstGeom prst="rect">
            <a:avLst/>
          </a:prstGeom>
        </p:spPr>
      </p:pic>
      <p:sp>
        <p:nvSpPr>
          <p:cNvPr id="17" name="Text Placeholder 14">
            <a:extLst>
              <a:ext uri="{FF2B5EF4-FFF2-40B4-BE49-F238E27FC236}">
                <a16:creationId xmlns:a16="http://schemas.microsoft.com/office/drawing/2014/main" id="{50F3712E-E7B8-C14C-804B-8D4B61A1CED0}"/>
              </a:ext>
            </a:extLst>
          </p:cNvPr>
          <p:cNvSpPr>
            <a:spLocks noGrp="1"/>
          </p:cNvSpPr>
          <p:nvPr>
            <p:ph type="body" sz="quarter" idx="14"/>
          </p:nvPr>
        </p:nvSpPr>
        <p:spPr>
          <a:xfrm>
            <a:off x="3437020" y="3428997"/>
            <a:ext cx="2466475" cy="2743201"/>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ext Placeholder 14">
            <a:extLst>
              <a:ext uri="{FF2B5EF4-FFF2-40B4-BE49-F238E27FC236}">
                <a16:creationId xmlns:a16="http://schemas.microsoft.com/office/drawing/2014/main" id="{8A2685BF-5F99-D54E-B9A9-BAABA6C77FD2}"/>
              </a:ext>
            </a:extLst>
          </p:cNvPr>
          <p:cNvSpPr>
            <a:spLocks noGrp="1"/>
          </p:cNvSpPr>
          <p:nvPr>
            <p:ph type="body" sz="quarter" idx="15"/>
          </p:nvPr>
        </p:nvSpPr>
        <p:spPr>
          <a:xfrm>
            <a:off x="6104020" y="3428996"/>
            <a:ext cx="2466475" cy="2743201"/>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9" name="Text Placeholder 14">
            <a:extLst>
              <a:ext uri="{FF2B5EF4-FFF2-40B4-BE49-F238E27FC236}">
                <a16:creationId xmlns:a16="http://schemas.microsoft.com/office/drawing/2014/main" id="{89AA9DA9-3A06-8745-936C-C0DD1509DE9E}"/>
              </a:ext>
            </a:extLst>
          </p:cNvPr>
          <p:cNvSpPr>
            <a:spLocks noGrp="1"/>
          </p:cNvSpPr>
          <p:nvPr>
            <p:ph type="body" sz="quarter" idx="16"/>
          </p:nvPr>
        </p:nvSpPr>
        <p:spPr>
          <a:xfrm>
            <a:off x="8807114" y="3403271"/>
            <a:ext cx="2466475" cy="2743201"/>
          </a:xfrm>
          <a:prstGeom prst="rect">
            <a:avLst/>
          </a:prstGeom>
        </p:spPr>
        <p:txBody>
          <a:bodyPr>
            <a:normAutofit/>
          </a:bodyPr>
          <a:lstStyle>
            <a:lvl1pPr marL="0" indent="0">
              <a:lnSpc>
                <a:spcPct val="1000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 name="Slide Number Placeholder 11">
            <a:extLst>
              <a:ext uri="{FF2B5EF4-FFF2-40B4-BE49-F238E27FC236}">
                <a16:creationId xmlns:a16="http://schemas.microsoft.com/office/drawing/2014/main" id="{FC7A506E-3AC5-074D-85A2-E50EE3A7F4AA}"/>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4D4700FD-C41F-D449-B7B3-C7C70F46A16B}"/>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130FA368-061F-4B4A-97EC-53ECA0D6E5D1}"/>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20" name="Subtitle 2">
            <a:extLst>
              <a:ext uri="{FF2B5EF4-FFF2-40B4-BE49-F238E27FC236}">
                <a16:creationId xmlns:a16="http://schemas.microsoft.com/office/drawing/2014/main" id="{BD4D930A-3093-F048-B975-FC6037081C16}"/>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6731294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rrows 4 Steps (4)">
    <p:spTree>
      <p:nvGrpSpPr>
        <p:cNvPr id="1" name=""/>
        <p:cNvGrpSpPr/>
        <p:nvPr/>
      </p:nvGrpSpPr>
      <p:grpSpPr>
        <a:xfrm>
          <a:off x="0" y="0"/>
          <a:ext cx="0" cy="0"/>
          <a:chOff x="0" y="0"/>
          <a:chExt cx="0" cy="0"/>
        </a:xfrm>
      </p:grpSpPr>
      <p:sp>
        <p:nvSpPr>
          <p:cNvPr id="10" name="Text Placeholder 14">
            <a:extLst>
              <a:ext uri="{FF2B5EF4-FFF2-40B4-BE49-F238E27FC236}">
                <a16:creationId xmlns:a16="http://schemas.microsoft.com/office/drawing/2014/main" id="{166707C2-2BE9-1D44-AC9B-62FC9739D56B}"/>
              </a:ext>
            </a:extLst>
          </p:cNvPr>
          <p:cNvSpPr>
            <a:spLocks noGrp="1"/>
          </p:cNvSpPr>
          <p:nvPr>
            <p:ph type="body" sz="quarter" idx="13"/>
          </p:nvPr>
        </p:nvSpPr>
        <p:spPr>
          <a:xfrm>
            <a:off x="770020" y="3428998"/>
            <a:ext cx="2466475" cy="2743201"/>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pic>
        <p:nvPicPr>
          <p:cNvPr id="15" name="Picture 14">
            <a:extLst>
              <a:ext uri="{FF2B5EF4-FFF2-40B4-BE49-F238E27FC236}">
                <a16:creationId xmlns:a16="http://schemas.microsoft.com/office/drawing/2014/main" id="{DDA91816-B0B1-474D-BBED-2E8895680E3A}"/>
              </a:ext>
            </a:extLst>
          </p:cNvPr>
          <p:cNvPicPr>
            <a:picLocks noChangeAspect="1"/>
          </p:cNvPicPr>
          <p:nvPr userDrawn="1"/>
        </p:nvPicPr>
        <p:blipFill>
          <a:blip r:embed="rId2"/>
          <a:stretch>
            <a:fillRect/>
          </a:stretch>
        </p:blipFill>
        <p:spPr>
          <a:xfrm>
            <a:off x="673100" y="2328595"/>
            <a:ext cx="10845800" cy="977900"/>
          </a:xfrm>
          <a:prstGeom prst="rect">
            <a:avLst/>
          </a:prstGeom>
        </p:spPr>
      </p:pic>
      <p:sp>
        <p:nvSpPr>
          <p:cNvPr id="17" name="Text Placeholder 14">
            <a:extLst>
              <a:ext uri="{FF2B5EF4-FFF2-40B4-BE49-F238E27FC236}">
                <a16:creationId xmlns:a16="http://schemas.microsoft.com/office/drawing/2014/main" id="{50F3712E-E7B8-C14C-804B-8D4B61A1CED0}"/>
              </a:ext>
            </a:extLst>
          </p:cNvPr>
          <p:cNvSpPr>
            <a:spLocks noGrp="1"/>
          </p:cNvSpPr>
          <p:nvPr>
            <p:ph type="body" sz="quarter" idx="14"/>
          </p:nvPr>
        </p:nvSpPr>
        <p:spPr>
          <a:xfrm>
            <a:off x="3437020" y="3428997"/>
            <a:ext cx="2466475" cy="2743201"/>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ext Placeholder 14">
            <a:extLst>
              <a:ext uri="{FF2B5EF4-FFF2-40B4-BE49-F238E27FC236}">
                <a16:creationId xmlns:a16="http://schemas.microsoft.com/office/drawing/2014/main" id="{8A2685BF-5F99-D54E-B9A9-BAABA6C77FD2}"/>
              </a:ext>
            </a:extLst>
          </p:cNvPr>
          <p:cNvSpPr>
            <a:spLocks noGrp="1"/>
          </p:cNvSpPr>
          <p:nvPr>
            <p:ph type="body" sz="quarter" idx="15"/>
          </p:nvPr>
        </p:nvSpPr>
        <p:spPr>
          <a:xfrm>
            <a:off x="6104020" y="3428996"/>
            <a:ext cx="2466475" cy="2743201"/>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9" name="Text Placeholder 14">
            <a:extLst>
              <a:ext uri="{FF2B5EF4-FFF2-40B4-BE49-F238E27FC236}">
                <a16:creationId xmlns:a16="http://schemas.microsoft.com/office/drawing/2014/main" id="{89AA9DA9-3A06-8745-936C-C0DD1509DE9E}"/>
              </a:ext>
            </a:extLst>
          </p:cNvPr>
          <p:cNvSpPr>
            <a:spLocks noGrp="1"/>
          </p:cNvSpPr>
          <p:nvPr>
            <p:ph type="body" sz="quarter" idx="16"/>
          </p:nvPr>
        </p:nvSpPr>
        <p:spPr>
          <a:xfrm>
            <a:off x="8807114" y="3403271"/>
            <a:ext cx="2466475" cy="2743201"/>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 name="Slide Number Placeholder 11">
            <a:extLst>
              <a:ext uri="{FF2B5EF4-FFF2-40B4-BE49-F238E27FC236}">
                <a16:creationId xmlns:a16="http://schemas.microsoft.com/office/drawing/2014/main" id="{FF34F7CA-3430-7B41-814E-E7C5ACB1E7CD}"/>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4" name="Text Placeholder 14">
            <a:extLst>
              <a:ext uri="{FF2B5EF4-FFF2-40B4-BE49-F238E27FC236}">
                <a16:creationId xmlns:a16="http://schemas.microsoft.com/office/drawing/2014/main" id="{01645638-1C8D-084E-A4AD-2A90DA5872CC}"/>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Title 1">
            <a:extLst>
              <a:ext uri="{FF2B5EF4-FFF2-40B4-BE49-F238E27FC236}">
                <a16:creationId xmlns:a16="http://schemas.microsoft.com/office/drawing/2014/main" id="{FA2DD6EE-ECFC-6B48-9443-1172DAD421AD}"/>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20" name="Subtitle 2">
            <a:extLst>
              <a:ext uri="{FF2B5EF4-FFF2-40B4-BE49-F238E27FC236}">
                <a16:creationId xmlns:a16="http://schemas.microsoft.com/office/drawing/2014/main" id="{807AFD28-B0CE-7747-94B8-016A6E27D0C1}"/>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209134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rrows 3 Steps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A0A4D95-A0D6-EC45-AAC2-6B6DBBB8E40B}"/>
              </a:ext>
            </a:extLst>
          </p:cNvPr>
          <p:cNvPicPr>
            <a:picLocks noChangeAspect="1"/>
          </p:cNvPicPr>
          <p:nvPr userDrawn="1"/>
        </p:nvPicPr>
        <p:blipFill>
          <a:blip r:embed="rId2"/>
          <a:stretch>
            <a:fillRect/>
          </a:stretch>
        </p:blipFill>
        <p:spPr>
          <a:xfrm>
            <a:off x="673100" y="721897"/>
            <a:ext cx="10845800" cy="3657600"/>
          </a:xfrm>
          <a:prstGeom prst="rect">
            <a:avLst/>
          </a:prstGeom>
        </p:spPr>
      </p:pic>
      <p:sp>
        <p:nvSpPr>
          <p:cNvPr id="10" name="Text Placeholder 14">
            <a:extLst>
              <a:ext uri="{FF2B5EF4-FFF2-40B4-BE49-F238E27FC236}">
                <a16:creationId xmlns:a16="http://schemas.microsoft.com/office/drawing/2014/main" id="{D72831CD-E093-564B-8FED-1F596B91D903}"/>
              </a:ext>
            </a:extLst>
          </p:cNvPr>
          <p:cNvSpPr>
            <a:spLocks noGrp="1"/>
          </p:cNvSpPr>
          <p:nvPr>
            <p:ph type="body" sz="quarter" idx="13"/>
          </p:nvPr>
        </p:nvSpPr>
        <p:spPr>
          <a:xfrm>
            <a:off x="770020" y="3513221"/>
            <a:ext cx="3404938" cy="2743201"/>
          </a:xfrm>
          <a:prstGeom prst="rect">
            <a:avLst/>
          </a:prstGeom>
        </p:spPr>
        <p:txBody>
          <a:bodyPr>
            <a:normAutofit/>
          </a:bodyPr>
          <a:lstStyle>
            <a:lvl1pPr marL="0" indent="0">
              <a:lnSpc>
                <a:spcPts val="17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 name="Text Placeholder 14">
            <a:extLst>
              <a:ext uri="{FF2B5EF4-FFF2-40B4-BE49-F238E27FC236}">
                <a16:creationId xmlns:a16="http://schemas.microsoft.com/office/drawing/2014/main" id="{6E7A0F2A-F1EB-FE43-B84E-69FDAF54B627}"/>
              </a:ext>
            </a:extLst>
          </p:cNvPr>
          <p:cNvSpPr>
            <a:spLocks noGrp="1"/>
          </p:cNvSpPr>
          <p:nvPr>
            <p:ph type="body" sz="quarter" idx="14"/>
          </p:nvPr>
        </p:nvSpPr>
        <p:spPr>
          <a:xfrm>
            <a:off x="4355431" y="3513221"/>
            <a:ext cx="3404938" cy="2743201"/>
          </a:xfrm>
          <a:prstGeom prst="rect">
            <a:avLst/>
          </a:prstGeom>
        </p:spPr>
        <p:txBody>
          <a:bodyPr>
            <a:normAutofit/>
          </a:bodyPr>
          <a:lstStyle>
            <a:lvl1pPr marL="0" indent="0">
              <a:lnSpc>
                <a:spcPts val="17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 name="Text Placeholder 14">
            <a:extLst>
              <a:ext uri="{FF2B5EF4-FFF2-40B4-BE49-F238E27FC236}">
                <a16:creationId xmlns:a16="http://schemas.microsoft.com/office/drawing/2014/main" id="{82585AC8-8E80-3944-B1C9-FC8CBB3A25D6}"/>
              </a:ext>
            </a:extLst>
          </p:cNvPr>
          <p:cNvSpPr>
            <a:spLocks noGrp="1"/>
          </p:cNvSpPr>
          <p:nvPr>
            <p:ph type="body" sz="quarter" idx="15"/>
          </p:nvPr>
        </p:nvSpPr>
        <p:spPr>
          <a:xfrm>
            <a:off x="7969583" y="3513221"/>
            <a:ext cx="3404938" cy="2743201"/>
          </a:xfrm>
          <a:prstGeom prst="rect">
            <a:avLst/>
          </a:prstGeom>
        </p:spPr>
        <p:txBody>
          <a:bodyPr>
            <a:normAutofit/>
          </a:bodyPr>
          <a:lstStyle>
            <a:lvl1pPr marL="0" indent="0">
              <a:lnSpc>
                <a:spcPts val="17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Slide Number Placeholder 11">
            <a:extLst>
              <a:ext uri="{FF2B5EF4-FFF2-40B4-BE49-F238E27FC236}">
                <a16:creationId xmlns:a16="http://schemas.microsoft.com/office/drawing/2014/main" id="{EC39F44C-F024-7C47-9F90-65D8A0932CAF}"/>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7" name="Text Placeholder 14">
            <a:extLst>
              <a:ext uri="{FF2B5EF4-FFF2-40B4-BE49-F238E27FC236}">
                <a16:creationId xmlns:a16="http://schemas.microsoft.com/office/drawing/2014/main" id="{D716AA5E-D4A2-0F48-9B44-5EEAEB13ED02}"/>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20" name="Title 1">
            <a:extLst>
              <a:ext uri="{FF2B5EF4-FFF2-40B4-BE49-F238E27FC236}">
                <a16:creationId xmlns:a16="http://schemas.microsoft.com/office/drawing/2014/main" id="{E260FD89-7A4E-2D4C-A388-223F2E50BE54}"/>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21" name="Subtitle 2">
            <a:extLst>
              <a:ext uri="{FF2B5EF4-FFF2-40B4-BE49-F238E27FC236}">
                <a16:creationId xmlns:a16="http://schemas.microsoft.com/office/drawing/2014/main" id="{C44B4BD2-9A86-A84D-A9FE-06BD2DF77C28}"/>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47295606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rrows 3 Steps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A0A4D95-A0D6-EC45-AAC2-6B6DBBB8E40B}"/>
              </a:ext>
            </a:extLst>
          </p:cNvPr>
          <p:cNvPicPr>
            <a:picLocks noChangeAspect="1"/>
          </p:cNvPicPr>
          <p:nvPr userDrawn="1"/>
        </p:nvPicPr>
        <p:blipFill>
          <a:blip r:embed="rId2"/>
          <a:stretch>
            <a:fillRect/>
          </a:stretch>
        </p:blipFill>
        <p:spPr>
          <a:xfrm>
            <a:off x="673100" y="721897"/>
            <a:ext cx="10845800" cy="3657600"/>
          </a:xfrm>
          <a:prstGeom prst="rect">
            <a:avLst/>
          </a:prstGeom>
        </p:spPr>
      </p:pic>
      <p:sp>
        <p:nvSpPr>
          <p:cNvPr id="10" name="Text Placeholder 14">
            <a:extLst>
              <a:ext uri="{FF2B5EF4-FFF2-40B4-BE49-F238E27FC236}">
                <a16:creationId xmlns:a16="http://schemas.microsoft.com/office/drawing/2014/main" id="{D72831CD-E093-564B-8FED-1F596B91D903}"/>
              </a:ext>
            </a:extLst>
          </p:cNvPr>
          <p:cNvSpPr>
            <a:spLocks noGrp="1"/>
          </p:cNvSpPr>
          <p:nvPr>
            <p:ph type="body" sz="quarter" idx="13"/>
          </p:nvPr>
        </p:nvSpPr>
        <p:spPr>
          <a:xfrm>
            <a:off x="770020" y="3513221"/>
            <a:ext cx="3404938" cy="2743201"/>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 name="Text Placeholder 14">
            <a:extLst>
              <a:ext uri="{FF2B5EF4-FFF2-40B4-BE49-F238E27FC236}">
                <a16:creationId xmlns:a16="http://schemas.microsoft.com/office/drawing/2014/main" id="{6E7A0F2A-F1EB-FE43-B84E-69FDAF54B627}"/>
              </a:ext>
            </a:extLst>
          </p:cNvPr>
          <p:cNvSpPr>
            <a:spLocks noGrp="1"/>
          </p:cNvSpPr>
          <p:nvPr>
            <p:ph type="body" sz="quarter" idx="14"/>
          </p:nvPr>
        </p:nvSpPr>
        <p:spPr>
          <a:xfrm>
            <a:off x="4355431" y="3513221"/>
            <a:ext cx="3404938" cy="2743201"/>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 name="Text Placeholder 14">
            <a:extLst>
              <a:ext uri="{FF2B5EF4-FFF2-40B4-BE49-F238E27FC236}">
                <a16:creationId xmlns:a16="http://schemas.microsoft.com/office/drawing/2014/main" id="{82585AC8-8E80-3944-B1C9-FC8CBB3A25D6}"/>
              </a:ext>
            </a:extLst>
          </p:cNvPr>
          <p:cNvSpPr>
            <a:spLocks noGrp="1"/>
          </p:cNvSpPr>
          <p:nvPr>
            <p:ph type="body" sz="quarter" idx="15"/>
          </p:nvPr>
        </p:nvSpPr>
        <p:spPr>
          <a:xfrm>
            <a:off x="7969583" y="3513221"/>
            <a:ext cx="3404938" cy="2743201"/>
          </a:xfrm>
          <a:prstGeom prst="rect">
            <a:avLst/>
          </a:prstGeom>
        </p:spPr>
        <p:txBody>
          <a:bodyPr>
            <a:normAutofit/>
          </a:bodyPr>
          <a:lstStyle>
            <a:lvl1pPr marL="0" indent="0">
              <a:lnSpc>
                <a:spcPct val="1000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Slide Number Placeholder 11">
            <a:extLst>
              <a:ext uri="{FF2B5EF4-FFF2-40B4-BE49-F238E27FC236}">
                <a16:creationId xmlns:a16="http://schemas.microsoft.com/office/drawing/2014/main" id="{A75F4176-B64F-F747-AC17-02B52F7460CE}"/>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7" name="Text Placeholder 14">
            <a:extLst>
              <a:ext uri="{FF2B5EF4-FFF2-40B4-BE49-F238E27FC236}">
                <a16:creationId xmlns:a16="http://schemas.microsoft.com/office/drawing/2014/main" id="{4C6060B6-E04D-F242-8F5E-59023CF9A897}"/>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itle 1">
            <a:extLst>
              <a:ext uri="{FF2B5EF4-FFF2-40B4-BE49-F238E27FC236}">
                <a16:creationId xmlns:a16="http://schemas.microsoft.com/office/drawing/2014/main" id="{6F7EF9F4-6627-DF4F-8902-48CA384C7A8E}"/>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9" name="Subtitle 2">
            <a:extLst>
              <a:ext uri="{FF2B5EF4-FFF2-40B4-BE49-F238E27FC236}">
                <a16:creationId xmlns:a16="http://schemas.microsoft.com/office/drawing/2014/main" id="{4B47BB3D-F937-2445-A264-3E6CC77202CA}"/>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36897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9" name="Slide Number Placeholder 11">
            <a:extLst>
              <a:ext uri="{FF2B5EF4-FFF2-40B4-BE49-F238E27FC236}">
                <a16:creationId xmlns:a16="http://schemas.microsoft.com/office/drawing/2014/main" id="{1F941F48-3DFE-3745-8C22-5B354D52064E}"/>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0" name="Text Placeholder 14">
            <a:extLst>
              <a:ext uri="{FF2B5EF4-FFF2-40B4-BE49-F238E27FC236}">
                <a16:creationId xmlns:a16="http://schemas.microsoft.com/office/drawing/2014/main" id="{81635B66-DC1E-B946-938D-E45306A00179}"/>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 name="Content Placeholder 2">
            <a:extLst>
              <a:ext uri="{FF2B5EF4-FFF2-40B4-BE49-F238E27FC236}">
                <a16:creationId xmlns:a16="http://schemas.microsoft.com/office/drawing/2014/main" id="{5D6F8EA4-4342-6A41-B8A0-3704AD6134E9}"/>
              </a:ext>
            </a:extLst>
          </p:cNvPr>
          <p:cNvSpPr>
            <a:spLocks noGrp="1"/>
          </p:cNvSpPr>
          <p:nvPr>
            <p:ph idx="1"/>
          </p:nvPr>
        </p:nvSpPr>
        <p:spPr>
          <a:xfrm>
            <a:off x="0" y="1863494"/>
            <a:ext cx="12192000" cy="4543450"/>
          </a:xfrm>
          <a:prstGeom prst="rect">
            <a:avLst/>
          </a:prstGeom>
        </p:spPr>
        <p:txBody>
          <a:bodyPr lIns="457200" rIns="457200"/>
          <a:lstStyle>
            <a:lvl1pPr indent="-182880">
              <a:lnSpc>
                <a:spcPct val="100000"/>
              </a:lnSpc>
              <a:spcAft>
                <a:spcPts val="1200"/>
              </a:spcAft>
              <a:defRPr sz="1800">
                <a:latin typeface="Arial" panose="020B0604020202020204" pitchFamily="34" charset="0"/>
                <a:cs typeface="Arial" panose="020B0604020202020204" pitchFamily="34" charset="0"/>
              </a:defRPr>
            </a:lvl1pPr>
            <a:lvl2pPr indent="-182880">
              <a:lnSpc>
                <a:spcPct val="100000"/>
              </a:lnSpc>
              <a:spcAft>
                <a:spcPts val="1200"/>
              </a:spcAft>
              <a:defRPr sz="1800">
                <a:latin typeface="Arial" panose="020B0604020202020204" pitchFamily="34" charset="0"/>
                <a:cs typeface="Arial" panose="020B0604020202020204" pitchFamily="34" charset="0"/>
              </a:defRPr>
            </a:lvl2pPr>
            <a:lvl3pPr indent="-182880">
              <a:lnSpc>
                <a:spcPct val="100000"/>
              </a:lnSpc>
              <a:spcAft>
                <a:spcPts val="1200"/>
              </a:spcAft>
              <a:defRPr sz="1800">
                <a:latin typeface="Arial" panose="020B0604020202020204" pitchFamily="34" charset="0"/>
                <a:cs typeface="Arial" panose="020B0604020202020204" pitchFamily="34" charset="0"/>
              </a:defRPr>
            </a:lvl3pPr>
            <a:lvl4pPr indent="-182880">
              <a:lnSpc>
                <a:spcPct val="100000"/>
              </a:lnSpc>
              <a:spcAft>
                <a:spcPts val="1200"/>
              </a:spcAft>
              <a:defRPr sz="1800">
                <a:latin typeface="Arial" panose="020B0604020202020204" pitchFamily="34" charset="0"/>
                <a:cs typeface="Arial" panose="020B0604020202020204" pitchFamily="34" charset="0"/>
              </a:defRPr>
            </a:lvl4pPr>
            <a:lvl5pPr indent="-182880">
              <a:lnSpc>
                <a:spcPct val="100000"/>
              </a:lnSpc>
              <a:spcAft>
                <a:spcPts val="1200"/>
              </a:spcAft>
              <a:defRPr sz="180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a:extLst>
              <a:ext uri="{FF2B5EF4-FFF2-40B4-BE49-F238E27FC236}">
                <a16:creationId xmlns:a16="http://schemas.microsoft.com/office/drawing/2014/main" id="{5017A52B-56DB-0745-A016-A563BF76FF05}"/>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5" name="Subtitle 2">
            <a:extLst>
              <a:ext uri="{FF2B5EF4-FFF2-40B4-BE49-F238E27FC236}">
                <a16:creationId xmlns:a16="http://schemas.microsoft.com/office/drawing/2014/main" id="{14D95420-8DC6-7149-B35A-6C04E53602E4}"/>
              </a:ext>
            </a:extLst>
          </p:cNvPr>
          <p:cNvSpPr>
            <a:spLocks noGrp="1"/>
          </p:cNvSpPr>
          <p:nvPr>
            <p:ph type="subTitle" idx="19"/>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1476411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rrows 3 Steps (3)">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A0A4D95-A0D6-EC45-AAC2-6B6DBBB8E40B}"/>
              </a:ext>
            </a:extLst>
          </p:cNvPr>
          <p:cNvPicPr>
            <a:picLocks noChangeAspect="1"/>
          </p:cNvPicPr>
          <p:nvPr userDrawn="1"/>
        </p:nvPicPr>
        <p:blipFill>
          <a:blip r:embed="rId2"/>
          <a:stretch>
            <a:fillRect/>
          </a:stretch>
        </p:blipFill>
        <p:spPr>
          <a:xfrm>
            <a:off x="673100" y="721897"/>
            <a:ext cx="10845800" cy="3657600"/>
          </a:xfrm>
          <a:prstGeom prst="rect">
            <a:avLst/>
          </a:prstGeom>
        </p:spPr>
      </p:pic>
      <p:sp>
        <p:nvSpPr>
          <p:cNvPr id="10" name="Text Placeholder 14">
            <a:extLst>
              <a:ext uri="{FF2B5EF4-FFF2-40B4-BE49-F238E27FC236}">
                <a16:creationId xmlns:a16="http://schemas.microsoft.com/office/drawing/2014/main" id="{D72831CD-E093-564B-8FED-1F596B91D903}"/>
              </a:ext>
            </a:extLst>
          </p:cNvPr>
          <p:cNvSpPr>
            <a:spLocks noGrp="1"/>
          </p:cNvSpPr>
          <p:nvPr>
            <p:ph type="body" sz="quarter" idx="13"/>
          </p:nvPr>
        </p:nvSpPr>
        <p:spPr>
          <a:xfrm>
            <a:off x="770020" y="3513221"/>
            <a:ext cx="3404938" cy="2743201"/>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 name="Text Placeholder 14">
            <a:extLst>
              <a:ext uri="{FF2B5EF4-FFF2-40B4-BE49-F238E27FC236}">
                <a16:creationId xmlns:a16="http://schemas.microsoft.com/office/drawing/2014/main" id="{6E7A0F2A-F1EB-FE43-B84E-69FDAF54B627}"/>
              </a:ext>
            </a:extLst>
          </p:cNvPr>
          <p:cNvSpPr>
            <a:spLocks noGrp="1"/>
          </p:cNvSpPr>
          <p:nvPr>
            <p:ph type="body" sz="quarter" idx="14"/>
          </p:nvPr>
        </p:nvSpPr>
        <p:spPr>
          <a:xfrm>
            <a:off x="4355431" y="3513221"/>
            <a:ext cx="3404938" cy="2743201"/>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 name="Text Placeholder 14">
            <a:extLst>
              <a:ext uri="{FF2B5EF4-FFF2-40B4-BE49-F238E27FC236}">
                <a16:creationId xmlns:a16="http://schemas.microsoft.com/office/drawing/2014/main" id="{82585AC8-8E80-3944-B1C9-FC8CBB3A25D6}"/>
              </a:ext>
            </a:extLst>
          </p:cNvPr>
          <p:cNvSpPr>
            <a:spLocks noGrp="1"/>
          </p:cNvSpPr>
          <p:nvPr>
            <p:ph type="body" sz="quarter" idx="15"/>
          </p:nvPr>
        </p:nvSpPr>
        <p:spPr>
          <a:xfrm>
            <a:off x="7969583" y="3513221"/>
            <a:ext cx="3404938" cy="2743201"/>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6" name="Slide Number Placeholder 11">
            <a:extLst>
              <a:ext uri="{FF2B5EF4-FFF2-40B4-BE49-F238E27FC236}">
                <a16:creationId xmlns:a16="http://schemas.microsoft.com/office/drawing/2014/main" id="{1849472D-BB09-F64C-A6BF-00B2B7AA5579}"/>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7" name="Text Placeholder 14">
            <a:extLst>
              <a:ext uri="{FF2B5EF4-FFF2-40B4-BE49-F238E27FC236}">
                <a16:creationId xmlns:a16="http://schemas.microsoft.com/office/drawing/2014/main" id="{9E9077F3-D9DA-1342-9B1C-E83C1D43BA2A}"/>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8" name="Title 1">
            <a:extLst>
              <a:ext uri="{FF2B5EF4-FFF2-40B4-BE49-F238E27FC236}">
                <a16:creationId xmlns:a16="http://schemas.microsoft.com/office/drawing/2014/main" id="{42C32440-240D-D549-89A3-DC7A44AD4245}"/>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9" name="Subtitle 2">
            <a:extLst>
              <a:ext uri="{FF2B5EF4-FFF2-40B4-BE49-F238E27FC236}">
                <a16:creationId xmlns:a16="http://schemas.microsoft.com/office/drawing/2014/main" id="{42E9F3F5-BAFA-754E-8BB3-936B1B4AF6AD}"/>
              </a:ext>
            </a:extLst>
          </p:cNvPr>
          <p:cNvSpPr>
            <a:spLocks noGrp="1"/>
          </p:cNvSpPr>
          <p:nvPr>
            <p:ph type="subTitle" idx="20"/>
          </p:nvPr>
        </p:nvSpPr>
        <p:spPr>
          <a:xfrm>
            <a:off x="0" y="884164"/>
            <a:ext cx="12192000" cy="877604"/>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342574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 Part Process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1EFE38-50E6-A141-AB10-4E29820381DE}"/>
              </a:ext>
            </a:extLst>
          </p:cNvPr>
          <p:cNvPicPr>
            <a:picLocks noChangeAspect="1"/>
          </p:cNvPicPr>
          <p:nvPr userDrawn="1"/>
        </p:nvPicPr>
        <p:blipFill>
          <a:blip r:embed="rId2"/>
          <a:stretch>
            <a:fillRect/>
          </a:stretch>
        </p:blipFill>
        <p:spPr>
          <a:xfrm>
            <a:off x="1606550" y="1189126"/>
            <a:ext cx="8978900" cy="5105400"/>
          </a:xfrm>
          <a:prstGeom prst="rect">
            <a:avLst/>
          </a:prstGeom>
        </p:spPr>
      </p:pic>
      <p:sp>
        <p:nvSpPr>
          <p:cNvPr id="11" name="Text Placeholder 14">
            <a:extLst>
              <a:ext uri="{FF2B5EF4-FFF2-40B4-BE49-F238E27FC236}">
                <a16:creationId xmlns:a16="http://schemas.microsoft.com/office/drawing/2014/main" id="{85050C62-121B-774B-83EF-BF028A4181C3}"/>
              </a:ext>
            </a:extLst>
          </p:cNvPr>
          <p:cNvSpPr>
            <a:spLocks noGrp="1"/>
          </p:cNvSpPr>
          <p:nvPr>
            <p:ph type="body" sz="quarter" idx="13"/>
          </p:nvPr>
        </p:nvSpPr>
        <p:spPr>
          <a:xfrm>
            <a:off x="1876924" y="1407696"/>
            <a:ext cx="3777917" cy="2021304"/>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2" name="Text Placeholder 14">
            <a:extLst>
              <a:ext uri="{FF2B5EF4-FFF2-40B4-BE49-F238E27FC236}">
                <a16:creationId xmlns:a16="http://schemas.microsoft.com/office/drawing/2014/main" id="{A3E61F7D-6A37-7D4E-A68F-4F4F4799CE43}"/>
              </a:ext>
            </a:extLst>
          </p:cNvPr>
          <p:cNvSpPr>
            <a:spLocks noGrp="1"/>
          </p:cNvSpPr>
          <p:nvPr>
            <p:ph type="body" sz="quarter" idx="14"/>
          </p:nvPr>
        </p:nvSpPr>
        <p:spPr>
          <a:xfrm>
            <a:off x="6493043" y="1407696"/>
            <a:ext cx="3777917" cy="2021304"/>
          </a:xfrm>
          <a:prstGeom prst="rect">
            <a:avLst/>
          </a:prstGeom>
        </p:spPr>
        <p:txBody>
          <a:bodyPr>
            <a:normAutofit/>
          </a:bodyPr>
          <a:lstStyle>
            <a:lvl1pPr marL="0" indent="0">
              <a:lnSpc>
                <a:spcPct val="1000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 name="Text Placeholder 14">
            <a:extLst>
              <a:ext uri="{FF2B5EF4-FFF2-40B4-BE49-F238E27FC236}">
                <a16:creationId xmlns:a16="http://schemas.microsoft.com/office/drawing/2014/main" id="{64B1467A-6752-E74B-962C-8D6F1BF3EC52}"/>
              </a:ext>
            </a:extLst>
          </p:cNvPr>
          <p:cNvSpPr>
            <a:spLocks noGrp="1"/>
          </p:cNvSpPr>
          <p:nvPr>
            <p:ph type="body" sz="quarter" idx="15"/>
          </p:nvPr>
        </p:nvSpPr>
        <p:spPr>
          <a:xfrm>
            <a:off x="1876924" y="4050633"/>
            <a:ext cx="3777917" cy="2021304"/>
          </a:xfrm>
          <a:prstGeom prst="rect">
            <a:avLst/>
          </a:prstGeom>
        </p:spPr>
        <p:txBody>
          <a:bodyPr anchor="b">
            <a:normAutofit/>
          </a:bodyPr>
          <a:lstStyle>
            <a:lvl1pPr marL="0" indent="0">
              <a:lnSpc>
                <a:spcPct val="1000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 name="Text Placeholder 14">
            <a:extLst>
              <a:ext uri="{FF2B5EF4-FFF2-40B4-BE49-F238E27FC236}">
                <a16:creationId xmlns:a16="http://schemas.microsoft.com/office/drawing/2014/main" id="{1BC9917F-1C13-9647-B1C9-F67C74F115D1}"/>
              </a:ext>
            </a:extLst>
          </p:cNvPr>
          <p:cNvSpPr>
            <a:spLocks noGrp="1"/>
          </p:cNvSpPr>
          <p:nvPr>
            <p:ph type="body" sz="quarter" idx="16"/>
          </p:nvPr>
        </p:nvSpPr>
        <p:spPr>
          <a:xfrm>
            <a:off x="6493043" y="4050633"/>
            <a:ext cx="3777917" cy="2021303"/>
          </a:xfrm>
          <a:prstGeom prst="rect">
            <a:avLst/>
          </a:prstGeom>
        </p:spPr>
        <p:txBody>
          <a:bodyPr anchor="b">
            <a:normAutofit/>
          </a:bodyPr>
          <a:lstStyle>
            <a:lvl1pPr marL="0" indent="0">
              <a:lnSpc>
                <a:spcPct val="1000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 name="Title 1">
            <a:extLst>
              <a:ext uri="{FF2B5EF4-FFF2-40B4-BE49-F238E27FC236}">
                <a16:creationId xmlns:a16="http://schemas.microsoft.com/office/drawing/2014/main" id="{F8F3F5CC-AD6B-DD47-944B-A378427317AC}"/>
              </a:ext>
            </a:extLst>
          </p:cNvPr>
          <p:cNvSpPr>
            <a:spLocks noGrp="1"/>
          </p:cNvSpPr>
          <p:nvPr>
            <p:ph type="ctrTitle"/>
          </p:nvPr>
        </p:nvSpPr>
        <p:spPr>
          <a:xfrm>
            <a:off x="0" y="304600"/>
            <a:ext cx="12192000" cy="477837"/>
          </a:xfrm>
          <a:prstGeom prst="rect">
            <a:avLst/>
          </a:prstGeom>
        </p:spPr>
        <p:txBody>
          <a:bodyPr lIns="457200" rIns="27432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5" name="Slide Number Placeholder 11">
            <a:extLst>
              <a:ext uri="{FF2B5EF4-FFF2-40B4-BE49-F238E27FC236}">
                <a16:creationId xmlns:a16="http://schemas.microsoft.com/office/drawing/2014/main" id="{FC7F7D6C-6B8A-4D41-8AE8-328131B3CA2D}"/>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6" name="Text Placeholder 14">
            <a:extLst>
              <a:ext uri="{FF2B5EF4-FFF2-40B4-BE49-F238E27FC236}">
                <a16:creationId xmlns:a16="http://schemas.microsoft.com/office/drawing/2014/main" id="{234909F2-6840-1146-9BEE-76E2D701EA73}"/>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27283247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Part Process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1EFE38-50E6-A141-AB10-4E29820381DE}"/>
              </a:ext>
            </a:extLst>
          </p:cNvPr>
          <p:cNvPicPr>
            <a:picLocks noChangeAspect="1"/>
          </p:cNvPicPr>
          <p:nvPr userDrawn="1"/>
        </p:nvPicPr>
        <p:blipFill>
          <a:blip r:embed="rId2"/>
          <a:stretch>
            <a:fillRect/>
          </a:stretch>
        </p:blipFill>
        <p:spPr>
          <a:xfrm>
            <a:off x="1606550" y="1189126"/>
            <a:ext cx="8978900" cy="5105400"/>
          </a:xfrm>
          <a:prstGeom prst="rect">
            <a:avLst/>
          </a:prstGeom>
        </p:spPr>
      </p:pic>
      <p:sp>
        <p:nvSpPr>
          <p:cNvPr id="11" name="Text Placeholder 14">
            <a:extLst>
              <a:ext uri="{FF2B5EF4-FFF2-40B4-BE49-F238E27FC236}">
                <a16:creationId xmlns:a16="http://schemas.microsoft.com/office/drawing/2014/main" id="{85050C62-121B-774B-83EF-BF028A4181C3}"/>
              </a:ext>
            </a:extLst>
          </p:cNvPr>
          <p:cNvSpPr>
            <a:spLocks noGrp="1"/>
          </p:cNvSpPr>
          <p:nvPr>
            <p:ph type="body" sz="quarter" idx="13"/>
          </p:nvPr>
        </p:nvSpPr>
        <p:spPr>
          <a:xfrm>
            <a:off x="1876924" y="1407696"/>
            <a:ext cx="3777917" cy="2021304"/>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2" name="Text Placeholder 14">
            <a:extLst>
              <a:ext uri="{FF2B5EF4-FFF2-40B4-BE49-F238E27FC236}">
                <a16:creationId xmlns:a16="http://schemas.microsoft.com/office/drawing/2014/main" id="{A3E61F7D-6A37-7D4E-A68F-4F4F4799CE43}"/>
              </a:ext>
            </a:extLst>
          </p:cNvPr>
          <p:cNvSpPr>
            <a:spLocks noGrp="1"/>
          </p:cNvSpPr>
          <p:nvPr>
            <p:ph type="body" sz="quarter" idx="14"/>
          </p:nvPr>
        </p:nvSpPr>
        <p:spPr>
          <a:xfrm>
            <a:off x="6493043" y="1407696"/>
            <a:ext cx="3777917" cy="2021304"/>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 name="Text Placeholder 14">
            <a:extLst>
              <a:ext uri="{FF2B5EF4-FFF2-40B4-BE49-F238E27FC236}">
                <a16:creationId xmlns:a16="http://schemas.microsoft.com/office/drawing/2014/main" id="{64B1467A-6752-E74B-962C-8D6F1BF3EC52}"/>
              </a:ext>
            </a:extLst>
          </p:cNvPr>
          <p:cNvSpPr>
            <a:spLocks noGrp="1"/>
          </p:cNvSpPr>
          <p:nvPr>
            <p:ph type="body" sz="quarter" idx="15"/>
          </p:nvPr>
        </p:nvSpPr>
        <p:spPr>
          <a:xfrm>
            <a:off x="1876924" y="4050633"/>
            <a:ext cx="3777917" cy="2021304"/>
          </a:xfrm>
          <a:prstGeom prst="rect">
            <a:avLst/>
          </a:prstGeom>
        </p:spPr>
        <p:txBody>
          <a:bodyPr anchor="b">
            <a:normAutofit/>
          </a:bodyPr>
          <a:lstStyle>
            <a:lvl1pPr marL="0" indent="0">
              <a:lnSpc>
                <a:spcPct val="1000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 name="Text Placeholder 14">
            <a:extLst>
              <a:ext uri="{FF2B5EF4-FFF2-40B4-BE49-F238E27FC236}">
                <a16:creationId xmlns:a16="http://schemas.microsoft.com/office/drawing/2014/main" id="{1BC9917F-1C13-9647-B1C9-F67C74F115D1}"/>
              </a:ext>
            </a:extLst>
          </p:cNvPr>
          <p:cNvSpPr>
            <a:spLocks noGrp="1"/>
          </p:cNvSpPr>
          <p:nvPr>
            <p:ph type="body" sz="quarter" idx="16"/>
          </p:nvPr>
        </p:nvSpPr>
        <p:spPr>
          <a:xfrm>
            <a:off x="6493043" y="4050633"/>
            <a:ext cx="3777917" cy="2021303"/>
          </a:xfrm>
          <a:prstGeom prst="rect">
            <a:avLst/>
          </a:prstGeom>
        </p:spPr>
        <p:txBody>
          <a:bodyPr anchor="b">
            <a:normAutofit/>
          </a:bodyPr>
          <a:lstStyle>
            <a:lvl1pPr marL="0" indent="0">
              <a:lnSpc>
                <a:spcPct val="1000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 name="Title 1">
            <a:extLst>
              <a:ext uri="{FF2B5EF4-FFF2-40B4-BE49-F238E27FC236}">
                <a16:creationId xmlns:a16="http://schemas.microsoft.com/office/drawing/2014/main" id="{6EA280C5-13BE-0840-B943-75E77DFC1649}"/>
              </a:ext>
            </a:extLst>
          </p:cNvPr>
          <p:cNvSpPr>
            <a:spLocks noGrp="1"/>
          </p:cNvSpPr>
          <p:nvPr>
            <p:ph type="ctrTitle"/>
          </p:nvPr>
        </p:nvSpPr>
        <p:spPr>
          <a:xfrm>
            <a:off x="0" y="304600"/>
            <a:ext cx="12192000" cy="477837"/>
          </a:xfrm>
          <a:prstGeom prst="rect">
            <a:avLst/>
          </a:prstGeom>
        </p:spPr>
        <p:txBody>
          <a:bodyPr lIns="457200" rIns="27432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5" name="Slide Number Placeholder 11">
            <a:extLst>
              <a:ext uri="{FF2B5EF4-FFF2-40B4-BE49-F238E27FC236}">
                <a16:creationId xmlns:a16="http://schemas.microsoft.com/office/drawing/2014/main" id="{737D6D2B-0103-2447-9B26-AA47FF6B1A90}"/>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6" name="Text Placeholder 14">
            <a:extLst>
              <a:ext uri="{FF2B5EF4-FFF2-40B4-BE49-F238E27FC236}">
                <a16:creationId xmlns:a16="http://schemas.microsoft.com/office/drawing/2014/main" id="{483EAB52-BCFA-C146-AACB-661CC300E63A}"/>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19093880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 Part Process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1EFE38-50E6-A141-AB10-4E29820381DE}"/>
              </a:ext>
            </a:extLst>
          </p:cNvPr>
          <p:cNvPicPr>
            <a:picLocks noChangeAspect="1"/>
          </p:cNvPicPr>
          <p:nvPr userDrawn="1"/>
        </p:nvPicPr>
        <p:blipFill>
          <a:blip r:embed="rId2"/>
          <a:stretch>
            <a:fillRect/>
          </a:stretch>
        </p:blipFill>
        <p:spPr>
          <a:xfrm>
            <a:off x="1606550" y="1189126"/>
            <a:ext cx="8978900" cy="5105400"/>
          </a:xfrm>
          <a:prstGeom prst="rect">
            <a:avLst/>
          </a:prstGeom>
        </p:spPr>
      </p:pic>
      <p:sp>
        <p:nvSpPr>
          <p:cNvPr id="11" name="Text Placeholder 14">
            <a:extLst>
              <a:ext uri="{FF2B5EF4-FFF2-40B4-BE49-F238E27FC236}">
                <a16:creationId xmlns:a16="http://schemas.microsoft.com/office/drawing/2014/main" id="{85050C62-121B-774B-83EF-BF028A4181C3}"/>
              </a:ext>
            </a:extLst>
          </p:cNvPr>
          <p:cNvSpPr>
            <a:spLocks noGrp="1"/>
          </p:cNvSpPr>
          <p:nvPr>
            <p:ph type="body" sz="quarter" idx="13"/>
          </p:nvPr>
        </p:nvSpPr>
        <p:spPr>
          <a:xfrm>
            <a:off x="1876924" y="1407696"/>
            <a:ext cx="3777917" cy="2021304"/>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2" name="Text Placeholder 14">
            <a:extLst>
              <a:ext uri="{FF2B5EF4-FFF2-40B4-BE49-F238E27FC236}">
                <a16:creationId xmlns:a16="http://schemas.microsoft.com/office/drawing/2014/main" id="{A3E61F7D-6A37-7D4E-A68F-4F4F4799CE43}"/>
              </a:ext>
            </a:extLst>
          </p:cNvPr>
          <p:cNvSpPr>
            <a:spLocks noGrp="1"/>
          </p:cNvSpPr>
          <p:nvPr>
            <p:ph type="body" sz="quarter" idx="14"/>
          </p:nvPr>
        </p:nvSpPr>
        <p:spPr>
          <a:xfrm>
            <a:off x="6493043" y="1407696"/>
            <a:ext cx="3777917" cy="2021304"/>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 name="Text Placeholder 14">
            <a:extLst>
              <a:ext uri="{FF2B5EF4-FFF2-40B4-BE49-F238E27FC236}">
                <a16:creationId xmlns:a16="http://schemas.microsoft.com/office/drawing/2014/main" id="{64B1467A-6752-E74B-962C-8D6F1BF3EC52}"/>
              </a:ext>
            </a:extLst>
          </p:cNvPr>
          <p:cNvSpPr>
            <a:spLocks noGrp="1"/>
          </p:cNvSpPr>
          <p:nvPr>
            <p:ph type="body" sz="quarter" idx="15"/>
          </p:nvPr>
        </p:nvSpPr>
        <p:spPr>
          <a:xfrm>
            <a:off x="1876924" y="4050633"/>
            <a:ext cx="3777917" cy="2021304"/>
          </a:xfrm>
          <a:prstGeom prst="rect">
            <a:avLst/>
          </a:prstGeom>
        </p:spPr>
        <p:txBody>
          <a:bodyPr anchor="b">
            <a:normAutofit/>
          </a:bodyPr>
          <a:lstStyle>
            <a:lvl1pPr marL="0" indent="0">
              <a:lnSpc>
                <a:spcPct val="100000"/>
              </a:lnSpc>
              <a:buFontTx/>
              <a:buNone/>
              <a:defRPr sz="1400">
                <a:solidFill>
                  <a:srgbClr val="9AA5B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 name="Text Placeholder 14">
            <a:extLst>
              <a:ext uri="{FF2B5EF4-FFF2-40B4-BE49-F238E27FC236}">
                <a16:creationId xmlns:a16="http://schemas.microsoft.com/office/drawing/2014/main" id="{1BC9917F-1C13-9647-B1C9-F67C74F115D1}"/>
              </a:ext>
            </a:extLst>
          </p:cNvPr>
          <p:cNvSpPr>
            <a:spLocks noGrp="1"/>
          </p:cNvSpPr>
          <p:nvPr>
            <p:ph type="body" sz="quarter" idx="16"/>
          </p:nvPr>
        </p:nvSpPr>
        <p:spPr>
          <a:xfrm>
            <a:off x="6493043" y="4050633"/>
            <a:ext cx="3777917" cy="2021303"/>
          </a:xfrm>
          <a:prstGeom prst="rect">
            <a:avLst/>
          </a:prstGeom>
        </p:spPr>
        <p:txBody>
          <a:bodyPr anchor="b">
            <a:normAutofit/>
          </a:bodyPr>
          <a:lstStyle>
            <a:lvl1pPr marL="0" indent="0">
              <a:lnSpc>
                <a:spcPct val="100000"/>
              </a:lnSpc>
              <a:buFontTx/>
              <a:buNone/>
              <a:defRPr sz="1400">
                <a:solidFill>
                  <a:schemeClr val="bg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 name="Title 1">
            <a:extLst>
              <a:ext uri="{FF2B5EF4-FFF2-40B4-BE49-F238E27FC236}">
                <a16:creationId xmlns:a16="http://schemas.microsoft.com/office/drawing/2014/main" id="{09AC57CE-7DE6-9646-B0FA-88F81D767741}"/>
              </a:ext>
            </a:extLst>
          </p:cNvPr>
          <p:cNvSpPr>
            <a:spLocks noGrp="1"/>
          </p:cNvSpPr>
          <p:nvPr>
            <p:ph type="ctrTitle"/>
          </p:nvPr>
        </p:nvSpPr>
        <p:spPr>
          <a:xfrm>
            <a:off x="0" y="304600"/>
            <a:ext cx="12192000" cy="477837"/>
          </a:xfrm>
          <a:prstGeom prst="rect">
            <a:avLst/>
          </a:prstGeom>
        </p:spPr>
        <p:txBody>
          <a:bodyPr lIns="457200" rIns="27432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5" name="Slide Number Placeholder 11">
            <a:extLst>
              <a:ext uri="{FF2B5EF4-FFF2-40B4-BE49-F238E27FC236}">
                <a16:creationId xmlns:a16="http://schemas.microsoft.com/office/drawing/2014/main" id="{C1CD3C40-7E74-7946-B620-8B3402B8F1E4}"/>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6" name="Text Placeholder 14">
            <a:extLst>
              <a:ext uri="{FF2B5EF4-FFF2-40B4-BE49-F238E27FC236}">
                <a16:creationId xmlns:a16="http://schemas.microsoft.com/office/drawing/2014/main" id="{8B293CC5-AF87-4E43-B3C5-BE3855EB4EA4}"/>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133892011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 Part Process (4)">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31EFE38-50E6-A141-AB10-4E29820381DE}"/>
              </a:ext>
            </a:extLst>
          </p:cNvPr>
          <p:cNvPicPr>
            <a:picLocks noChangeAspect="1"/>
          </p:cNvPicPr>
          <p:nvPr userDrawn="1"/>
        </p:nvPicPr>
        <p:blipFill>
          <a:blip r:embed="rId2"/>
          <a:stretch>
            <a:fillRect/>
          </a:stretch>
        </p:blipFill>
        <p:spPr>
          <a:xfrm>
            <a:off x="1606550" y="1189126"/>
            <a:ext cx="8978900" cy="5105400"/>
          </a:xfrm>
          <a:prstGeom prst="rect">
            <a:avLst/>
          </a:prstGeom>
        </p:spPr>
      </p:pic>
      <p:sp>
        <p:nvSpPr>
          <p:cNvPr id="11" name="Text Placeholder 14">
            <a:extLst>
              <a:ext uri="{FF2B5EF4-FFF2-40B4-BE49-F238E27FC236}">
                <a16:creationId xmlns:a16="http://schemas.microsoft.com/office/drawing/2014/main" id="{85050C62-121B-774B-83EF-BF028A4181C3}"/>
              </a:ext>
            </a:extLst>
          </p:cNvPr>
          <p:cNvSpPr>
            <a:spLocks noGrp="1"/>
          </p:cNvSpPr>
          <p:nvPr>
            <p:ph type="body" sz="quarter" idx="13"/>
          </p:nvPr>
        </p:nvSpPr>
        <p:spPr>
          <a:xfrm>
            <a:off x="1876924" y="1407696"/>
            <a:ext cx="3777917" cy="2021304"/>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2" name="Text Placeholder 14">
            <a:extLst>
              <a:ext uri="{FF2B5EF4-FFF2-40B4-BE49-F238E27FC236}">
                <a16:creationId xmlns:a16="http://schemas.microsoft.com/office/drawing/2014/main" id="{A3E61F7D-6A37-7D4E-A68F-4F4F4799CE43}"/>
              </a:ext>
            </a:extLst>
          </p:cNvPr>
          <p:cNvSpPr>
            <a:spLocks noGrp="1"/>
          </p:cNvSpPr>
          <p:nvPr>
            <p:ph type="body" sz="quarter" idx="14"/>
          </p:nvPr>
        </p:nvSpPr>
        <p:spPr>
          <a:xfrm>
            <a:off x="6493043" y="1407696"/>
            <a:ext cx="3777917" cy="2021304"/>
          </a:xfrm>
          <a:prstGeom prst="rect">
            <a:avLst/>
          </a:prstGeom>
        </p:spPr>
        <p:txBody>
          <a:bodyPr>
            <a:normAutofit/>
          </a:bodyPr>
          <a:lstStyle>
            <a:lvl1pPr marL="0" indent="0">
              <a:lnSpc>
                <a:spcPct val="100000"/>
              </a:lnSpc>
              <a:buFontTx/>
              <a:buNone/>
              <a:defRPr sz="14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3" name="Text Placeholder 14">
            <a:extLst>
              <a:ext uri="{FF2B5EF4-FFF2-40B4-BE49-F238E27FC236}">
                <a16:creationId xmlns:a16="http://schemas.microsoft.com/office/drawing/2014/main" id="{64B1467A-6752-E74B-962C-8D6F1BF3EC52}"/>
              </a:ext>
            </a:extLst>
          </p:cNvPr>
          <p:cNvSpPr>
            <a:spLocks noGrp="1"/>
          </p:cNvSpPr>
          <p:nvPr>
            <p:ph type="body" sz="quarter" idx="15"/>
          </p:nvPr>
        </p:nvSpPr>
        <p:spPr>
          <a:xfrm>
            <a:off x="1876924" y="4050633"/>
            <a:ext cx="3777917" cy="2021304"/>
          </a:xfrm>
          <a:prstGeom prst="rect">
            <a:avLst/>
          </a:prstGeom>
        </p:spPr>
        <p:txBody>
          <a:bodyPr anchor="b">
            <a:normAutofit/>
          </a:bodyPr>
          <a:lstStyle>
            <a:lvl1pPr marL="0" indent="0">
              <a:lnSpc>
                <a:spcPct val="100000"/>
              </a:lnSpc>
              <a:buFontTx/>
              <a:buNone/>
              <a:defRPr sz="1400">
                <a:solidFill>
                  <a:schemeClr val="bg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4" name="Text Placeholder 14">
            <a:extLst>
              <a:ext uri="{FF2B5EF4-FFF2-40B4-BE49-F238E27FC236}">
                <a16:creationId xmlns:a16="http://schemas.microsoft.com/office/drawing/2014/main" id="{1BC9917F-1C13-9647-B1C9-F67C74F115D1}"/>
              </a:ext>
            </a:extLst>
          </p:cNvPr>
          <p:cNvSpPr>
            <a:spLocks noGrp="1"/>
          </p:cNvSpPr>
          <p:nvPr>
            <p:ph type="body" sz="quarter" idx="16"/>
          </p:nvPr>
        </p:nvSpPr>
        <p:spPr>
          <a:xfrm>
            <a:off x="6493043" y="4050633"/>
            <a:ext cx="3777917" cy="2021303"/>
          </a:xfrm>
          <a:prstGeom prst="rect">
            <a:avLst/>
          </a:prstGeom>
        </p:spPr>
        <p:txBody>
          <a:bodyPr anchor="b">
            <a:normAutofit/>
          </a:bodyPr>
          <a:lstStyle>
            <a:lvl1pPr marL="0" indent="0">
              <a:lnSpc>
                <a:spcPct val="100000"/>
              </a:lnSpc>
              <a:buFontTx/>
              <a:buNone/>
              <a:defRPr sz="1400">
                <a:solidFill>
                  <a:schemeClr val="bg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9" name="Title 1">
            <a:extLst>
              <a:ext uri="{FF2B5EF4-FFF2-40B4-BE49-F238E27FC236}">
                <a16:creationId xmlns:a16="http://schemas.microsoft.com/office/drawing/2014/main" id="{E2582D00-9D00-C147-B1A4-0775DF5E1972}"/>
              </a:ext>
            </a:extLst>
          </p:cNvPr>
          <p:cNvSpPr>
            <a:spLocks noGrp="1"/>
          </p:cNvSpPr>
          <p:nvPr>
            <p:ph type="ctrTitle"/>
          </p:nvPr>
        </p:nvSpPr>
        <p:spPr>
          <a:xfrm>
            <a:off x="0" y="304600"/>
            <a:ext cx="12192000" cy="477837"/>
          </a:xfrm>
          <a:prstGeom prst="rect">
            <a:avLst/>
          </a:prstGeom>
        </p:spPr>
        <p:txBody>
          <a:bodyPr lIns="457200" rIns="27432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5" name="Slide Number Placeholder 11">
            <a:extLst>
              <a:ext uri="{FF2B5EF4-FFF2-40B4-BE49-F238E27FC236}">
                <a16:creationId xmlns:a16="http://schemas.microsoft.com/office/drawing/2014/main" id="{F972E69B-2474-0841-98C2-886E321EB998}"/>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6" name="Text Placeholder 14">
            <a:extLst>
              <a:ext uri="{FF2B5EF4-FFF2-40B4-BE49-F238E27FC236}">
                <a16:creationId xmlns:a16="http://schemas.microsoft.com/office/drawing/2014/main" id="{FBBECC04-BF9B-6E45-87D3-0AA3E508E0C9}"/>
              </a:ext>
            </a:extLst>
          </p:cNvPr>
          <p:cNvSpPr>
            <a:spLocks noGrp="1"/>
          </p:cNvSpPr>
          <p:nvPr>
            <p:ph type="body" sz="quarter" idx="19"/>
          </p:nvPr>
        </p:nvSpPr>
        <p:spPr>
          <a:xfrm>
            <a:off x="0" y="6564742"/>
            <a:ext cx="10612583" cy="293259"/>
          </a:xfrm>
          <a:prstGeom prst="rect">
            <a:avLst/>
          </a:prstGeom>
        </p:spPr>
        <p:txBody>
          <a:bodyPr lIns="457200" tIns="91440" anchor="ctr">
            <a:normAutofit/>
          </a:bodyPr>
          <a:lstStyle>
            <a:lvl1pPr>
              <a:buFontTx/>
              <a:buNone/>
              <a:defRPr sz="800">
                <a:solidFill>
                  <a:schemeClr val="tx1"/>
                </a:solidFill>
                <a:latin typeface="Arial" panose="020B0604020202020204" pitchFamily="34" charset="0"/>
                <a:cs typeface="Arial" panose="020B0604020202020204" pitchFamily="34" charset="0"/>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Tree>
    <p:extLst>
      <p:ext uri="{BB962C8B-B14F-4D97-AF65-F5344CB8AC3E}">
        <p14:creationId xmlns:p14="http://schemas.microsoft.com/office/powerpoint/2010/main" val="309303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nly with Sidebar">
    <p:spTree>
      <p:nvGrpSpPr>
        <p:cNvPr id="1" name=""/>
        <p:cNvGrpSpPr/>
        <p:nvPr/>
      </p:nvGrpSpPr>
      <p:grpSpPr>
        <a:xfrm>
          <a:off x="0" y="0"/>
          <a:ext cx="0" cy="0"/>
          <a:chOff x="0" y="0"/>
          <a:chExt cx="0" cy="0"/>
        </a:xfrm>
      </p:grpSpPr>
      <p:sp>
        <p:nvSpPr>
          <p:cNvPr id="9" name="Slide Number Placeholder 11">
            <a:extLst>
              <a:ext uri="{FF2B5EF4-FFF2-40B4-BE49-F238E27FC236}">
                <a16:creationId xmlns:a16="http://schemas.microsoft.com/office/drawing/2014/main" id="{1F941F48-3DFE-3745-8C22-5B354D52064E}"/>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0" name="Text Placeholder 14">
            <a:extLst>
              <a:ext uri="{FF2B5EF4-FFF2-40B4-BE49-F238E27FC236}">
                <a16:creationId xmlns:a16="http://schemas.microsoft.com/office/drawing/2014/main" id="{81635B66-DC1E-B946-938D-E45306A00179}"/>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 name="Content Placeholder 2">
            <a:extLst>
              <a:ext uri="{FF2B5EF4-FFF2-40B4-BE49-F238E27FC236}">
                <a16:creationId xmlns:a16="http://schemas.microsoft.com/office/drawing/2014/main" id="{5D6F8EA4-4342-6A41-B8A0-3704AD6134E9}"/>
              </a:ext>
            </a:extLst>
          </p:cNvPr>
          <p:cNvSpPr>
            <a:spLocks noGrp="1"/>
          </p:cNvSpPr>
          <p:nvPr>
            <p:ph idx="1"/>
          </p:nvPr>
        </p:nvSpPr>
        <p:spPr>
          <a:xfrm>
            <a:off x="0" y="1519798"/>
            <a:ext cx="9206630" cy="4887146"/>
          </a:xfrm>
          <a:prstGeom prst="rect">
            <a:avLst/>
          </a:prstGeom>
        </p:spPr>
        <p:txBody>
          <a:bodyPr lIns="457200" rIns="457200"/>
          <a:lstStyle>
            <a:lvl1pPr indent="-182880">
              <a:lnSpc>
                <a:spcPct val="100000"/>
              </a:lnSpc>
              <a:spcAft>
                <a:spcPts val="1200"/>
              </a:spcAft>
              <a:defRPr sz="1800">
                <a:latin typeface="Arial" panose="020B0604020202020204" pitchFamily="34" charset="0"/>
                <a:cs typeface="Arial" panose="020B0604020202020204" pitchFamily="34" charset="0"/>
              </a:defRPr>
            </a:lvl1pPr>
            <a:lvl2pPr indent="-182880">
              <a:lnSpc>
                <a:spcPct val="100000"/>
              </a:lnSpc>
              <a:spcAft>
                <a:spcPts val="1200"/>
              </a:spcAft>
              <a:defRPr sz="1800">
                <a:latin typeface="Arial" panose="020B0604020202020204" pitchFamily="34" charset="0"/>
                <a:cs typeface="Arial" panose="020B0604020202020204" pitchFamily="34" charset="0"/>
              </a:defRPr>
            </a:lvl2pPr>
            <a:lvl3pPr indent="-182880">
              <a:lnSpc>
                <a:spcPct val="100000"/>
              </a:lnSpc>
              <a:spcAft>
                <a:spcPts val="1200"/>
              </a:spcAft>
              <a:defRPr sz="1800">
                <a:latin typeface="Arial" panose="020B0604020202020204" pitchFamily="34" charset="0"/>
                <a:cs typeface="Arial" panose="020B0604020202020204" pitchFamily="34" charset="0"/>
              </a:defRPr>
            </a:lvl3pPr>
            <a:lvl4pPr indent="-182880">
              <a:lnSpc>
                <a:spcPct val="100000"/>
              </a:lnSpc>
              <a:spcAft>
                <a:spcPts val="1200"/>
              </a:spcAft>
              <a:defRPr sz="1800">
                <a:latin typeface="Arial" panose="020B0604020202020204" pitchFamily="34" charset="0"/>
                <a:cs typeface="Arial" panose="020B0604020202020204" pitchFamily="34" charset="0"/>
              </a:defRPr>
            </a:lvl4pPr>
            <a:lvl5pPr indent="-182880">
              <a:lnSpc>
                <a:spcPct val="100000"/>
              </a:lnSpc>
              <a:spcAft>
                <a:spcPts val="1200"/>
              </a:spcAft>
              <a:defRPr sz="180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a:extLst>
              <a:ext uri="{FF2B5EF4-FFF2-40B4-BE49-F238E27FC236}">
                <a16:creationId xmlns:a16="http://schemas.microsoft.com/office/drawing/2014/main" id="{5017A52B-56DB-0745-A016-A563BF76FF05}"/>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3" name="Subtitle 2">
            <a:extLst>
              <a:ext uri="{FF2B5EF4-FFF2-40B4-BE49-F238E27FC236}">
                <a16:creationId xmlns:a16="http://schemas.microsoft.com/office/drawing/2014/main" id="{F173C457-BE60-B74E-896C-89EDA12C81D3}"/>
              </a:ext>
            </a:extLst>
          </p:cNvPr>
          <p:cNvSpPr>
            <a:spLocks noGrp="1"/>
          </p:cNvSpPr>
          <p:nvPr>
            <p:ph type="subTitle" idx="19"/>
          </p:nvPr>
        </p:nvSpPr>
        <p:spPr>
          <a:xfrm>
            <a:off x="0" y="884164"/>
            <a:ext cx="12192000" cy="477838"/>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3" name="Picture 2">
            <a:extLst>
              <a:ext uri="{FF2B5EF4-FFF2-40B4-BE49-F238E27FC236}">
                <a16:creationId xmlns:a16="http://schemas.microsoft.com/office/drawing/2014/main" id="{761DEB9D-FF03-214F-93C0-05FB8348AB0A}"/>
              </a:ext>
            </a:extLst>
          </p:cNvPr>
          <p:cNvPicPr>
            <a:picLocks noChangeAspect="1"/>
          </p:cNvPicPr>
          <p:nvPr userDrawn="1"/>
        </p:nvPicPr>
        <p:blipFill>
          <a:blip r:embed="rId2"/>
          <a:stretch>
            <a:fillRect/>
          </a:stretch>
        </p:blipFill>
        <p:spPr>
          <a:xfrm>
            <a:off x="9468225" y="1519798"/>
            <a:ext cx="2363556" cy="4887145"/>
          </a:xfrm>
          <a:prstGeom prst="rect">
            <a:avLst/>
          </a:prstGeom>
        </p:spPr>
      </p:pic>
      <p:sp>
        <p:nvSpPr>
          <p:cNvPr id="14" name="Content Placeholder 2">
            <a:extLst>
              <a:ext uri="{FF2B5EF4-FFF2-40B4-BE49-F238E27FC236}">
                <a16:creationId xmlns:a16="http://schemas.microsoft.com/office/drawing/2014/main" id="{5BBB66AD-D4C8-1345-9224-373CCB48972B}"/>
              </a:ext>
            </a:extLst>
          </p:cNvPr>
          <p:cNvSpPr>
            <a:spLocks noGrp="1"/>
          </p:cNvSpPr>
          <p:nvPr>
            <p:ph idx="20"/>
          </p:nvPr>
        </p:nvSpPr>
        <p:spPr>
          <a:xfrm>
            <a:off x="9468226" y="1519798"/>
            <a:ext cx="2363556" cy="4887145"/>
          </a:xfrm>
          <a:prstGeom prst="rect">
            <a:avLst/>
          </a:prstGeom>
        </p:spPr>
        <p:txBody>
          <a:bodyPr lIns="182880" tIns="182880" rIns="182880" bIns="182880"/>
          <a:lstStyle>
            <a:lvl1pPr marL="45720" indent="0">
              <a:lnSpc>
                <a:spcPct val="100000"/>
              </a:lnSpc>
              <a:spcAft>
                <a:spcPts val="1200"/>
              </a:spcAft>
              <a:buNone/>
              <a:defRPr sz="1400">
                <a:latin typeface="Arial" panose="020B0604020202020204" pitchFamily="34" charset="0"/>
                <a:cs typeface="Arial" panose="020B0604020202020204" pitchFamily="34" charset="0"/>
              </a:defRPr>
            </a:lvl1pPr>
            <a:lvl2pPr indent="-182880">
              <a:lnSpc>
                <a:spcPct val="100000"/>
              </a:lnSpc>
              <a:spcAft>
                <a:spcPts val="1200"/>
              </a:spcAft>
              <a:defRPr sz="1800">
                <a:latin typeface="Arial" panose="020B0604020202020204" pitchFamily="34" charset="0"/>
                <a:cs typeface="Arial" panose="020B0604020202020204" pitchFamily="34" charset="0"/>
              </a:defRPr>
            </a:lvl2pPr>
            <a:lvl3pPr indent="-182880">
              <a:lnSpc>
                <a:spcPct val="100000"/>
              </a:lnSpc>
              <a:spcAft>
                <a:spcPts val="1200"/>
              </a:spcAft>
              <a:defRPr sz="1800">
                <a:latin typeface="Arial" panose="020B0604020202020204" pitchFamily="34" charset="0"/>
                <a:cs typeface="Arial" panose="020B0604020202020204" pitchFamily="34" charset="0"/>
              </a:defRPr>
            </a:lvl3pPr>
            <a:lvl4pPr indent="-182880">
              <a:lnSpc>
                <a:spcPct val="100000"/>
              </a:lnSpc>
              <a:spcAft>
                <a:spcPts val="1200"/>
              </a:spcAft>
              <a:defRPr sz="1800">
                <a:latin typeface="Arial" panose="020B0604020202020204" pitchFamily="34" charset="0"/>
                <a:cs typeface="Arial" panose="020B0604020202020204" pitchFamily="34" charset="0"/>
              </a:defRPr>
            </a:lvl4pPr>
            <a:lvl5pPr indent="-182880">
              <a:lnSpc>
                <a:spcPct val="100000"/>
              </a:lnSpc>
              <a:spcAft>
                <a:spcPts val="1200"/>
              </a:spcAft>
              <a:defRPr sz="1800">
                <a:latin typeface="Arial" panose="020B0604020202020204" pitchFamily="34" charset="0"/>
                <a:cs typeface="Arial" panose="020B0604020202020204" pitchFamily="34" charset="0"/>
              </a:defRPr>
            </a:lvl5pPr>
          </a:lstStyle>
          <a:p>
            <a:pPr lvl="0"/>
            <a:r>
              <a:rPr lang="en-US" dirty="0"/>
              <a:t>Edit Master text style</a:t>
            </a:r>
          </a:p>
        </p:txBody>
      </p:sp>
    </p:spTree>
    <p:extLst>
      <p:ext uri="{BB962C8B-B14F-4D97-AF65-F5344CB8AC3E}">
        <p14:creationId xmlns:p14="http://schemas.microsoft.com/office/powerpoint/2010/main" val="3717984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9" name="Slide Number Placeholder 11">
            <a:extLst>
              <a:ext uri="{FF2B5EF4-FFF2-40B4-BE49-F238E27FC236}">
                <a16:creationId xmlns:a16="http://schemas.microsoft.com/office/drawing/2014/main" id="{1F941F48-3DFE-3745-8C22-5B354D52064E}"/>
              </a:ext>
            </a:extLst>
          </p:cNvPr>
          <p:cNvSpPr>
            <a:spLocks noGrp="1"/>
          </p:cNvSpPr>
          <p:nvPr>
            <p:ph type="sldNum" sz="quarter" idx="4"/>
          </p:nvPr>
        </p:nvSpPr>
        <p:spPr>
          <a:xfrm>
            <a:off x="10972800" y="6564742"/>
            <a:ext cx="1219200" cy="293249"/>
          </a:xfrm>
          <a:prstGeom prst="rect">
            <a:avLst/>
          </a:prstGeom>
        </p:spPr>
        <p:txBody>
          <a:bodyPr vert="horz" lIns="91440" tIns="91440" rIns="365760" bIns="91440" rtlCol="0" anchor="ctr"/>
          <a:lstStyle>
            <a:lvl1pPr algn="r">
              <a:defRPr sz="800">
                <a:solidFill>
                  <a:schemeClr val="tx1"/>
                </a:solidFill>
                <a:latin typeface="Arial" panose="020B0604020202020204" pitchFamily="34" charset="0"/>
                <a:cs typeface="Arial" panose="020B0604020202020204" pitchFamily="34" charset="0"/>
              </a:defRPr>
            </a:lvl1pPr>
          </a:lstStyle>
          <a:p>
            <a:fld id="{1F58742C-725E-6941-A96C-5262B7D83A91}" type="slidenum">
              <a:rPr lang="en-US" smtClean="0"/>
              <a:pPr/>
              <a:t>‹#›</a:t>
            </a:fld>
            <a:endParaRPr lang="en-US" dirty="0"/>
          </a:p>
        </p:txBody>
      </p:sp>
      <p:sp>
        <p:nvSpPr>
          <p:cNvPr id="10" name="Text Placeholder 14">
            <a:extLst>
              <a:ext uri="{FF2B5EF4-FFF2-40B4-BE49-F238E27FC236}">
                <a16:creationId xmlns:a16="http://schemas.microsoft.com/office/drawing/2014/main" id="{81635B66-DC1E-B946-938D-E45306A00179}"/>
              </a:ext>
            </a:extLst>
          </p:cNvPr>
          <p:cNvSpPr>
            <a:spLocks noGrp="1"/>
          </p:cNvSpPr>
          <p:nvPr>
            <p:ph type="body" sz="quarter" idx="18"/>
          </p:nvPr>
        </p:nvSpPr>
        <p:spPr>
          <a:xfrm>
            <a:off x="-2" y="6564741"/>
            <a:ext cx="10612583" cy="293259"/>
          </a:xfrm>
          <a:prstGeom prst="rect">
            <a:avLst/>
          </a:prstGeom>
        </p:spPr>
        <p:txBody>
          <a:bodyPr lIns="457200" tIns="91440" anchor="ctr">
            <a:normAutofit/>
          </a:bodyPr>
          <a:lstStyle>
            <a:lvl1pPr>
              <a:buFontTx/>
              <a:buNone/>
              <a:defRPr sz="800">
                <a:solidFill>
                  <a:schemeClr val="tx1"/>
                </a:solidFill>
              </a:defRPr>
            </a:lvl1pPr>
            <a:lvl2pPr>
              <a:buFontTx/>
              <a:buNone/>
              <a:defRPr/>
            </a:lvl2pPr>
            <a:lvl3pPr>
              <a:buFontTx/>
              <a:buNone/>
              <a:defRPr/>
            </a:lvl3pPr>
            <a:lvl4pPr>
              <a:buFontTx/>
              <a:buNone/>
              <a:defRPr/>
            </a:lvl4pPr>
            <a:lvl5pPr>
              <a:buFontTx/>
              <a:buNone/>
              <a:defRPr/>
            </a:lvl5pPr>
          </a:lstStyle>
          <a:p>
            <a:pPr lvl="0"/>
            <a:r>
              <a:rPr lang="en-US" dirty="0"/>
              <a:t>Edit Master text styles</a:t>
            </a:r>
          </a:p>
        </p:txBody>
      </p:sp>
      <p:sp>
        <p:nvSpPr>
          <p:cNvPr id="11" name="Content Placeholder 2">
            <a:extLst>
              <a:ext uri="{FF2B5EF4-FFF2-40B4-BE49-F238E27FC236}">
                <a16:creationId xmlns:a16="http://schemas.microsoft.com/office/drawing/2014/main" id="{5D6F8EA4-4342-6A41-B8A0-3704AD6134E9}"/>
              </a:ext>
            </a:extLst>
          </p:cNvPr>
          <p:cNvSpPr>
            <a:spLocks noGrp="1"/>
          </p:cNvSpPr>
          <p:nvPr>
            <p:ph idx="1"/>
          </p:nvPr>
        </p:nvSpPr>
        <p:spPr>
          <a:xfrm>
            <a:off x="-1" y="1569768"/>
            <a:ext cx="3168204" cy="4837176"/>
          </a:xfrm>
          <a:prstGeom prst="rect">
            <a:avLst/>
          </a:prstGeom>
        </p:spPr>
        <p:txBody>
          <a:bodyPr lIns="457200" rIns="457200"/>
          <a:lstStyle>
            <a:lvl1pPr marL="45720" indent="0">
              <a:lnSpc>
                <a:spcPct val="100000"/>
              </a:lnSpc>
              <a:spcAft>
                <a:spcPts val="1200"/>
              </a:spcAft>
              <a:buFontTx/>
              <a:buNone/>
              <a:defRPr sz="1800">
                <a:latin typeface="Arial" panose="020B0604020202020204" pitchFamily="34" charset="0"/>
                <a:cs typeface="Arial" panose="020B0604020202020204" pitchFamily="34" charset="0"/>
              </a:defRPr>
            </a:lvl1pPr>
            <a:lvl2pPr marL="502920" indent="0">
              <a:lnSpc>
                <a:spcPct val="100000"/>
              </a:lnSpc>
              <a:spcAft>
                <a:spcPts val="1200"/>
              </a:spcAft>
              <a:buFontTx/>
              <a:buNone/>
              <a:defRPr sz="1800">
                <a:latin typeface="Arial" panose="020B0604020202020204" pitchFamily="34" charset="0"/>
                <a:cs typeface="Arial" panose="020B0604020202020204" pitchFamily="34" charset="0"/>
              </a:defRPr>
            </a:lvl2pPr>
            <a:lvl3pPr marL="960120" indent="0">
              <a:lnSpc>
                <a:spcPct val="100000"/>
              </a:lnSpc>
              <a:spcAft>
                <a:spcPts val="1200"/>
              </a:spcAft>
              <a:buFontTx/>
              <a:buNone/>
              <a:defRPr sz="1800">
                <a:latin typeface="Arial" panose="020B0604020202020204" pitchFamily="34" charset="0"/>
                <a:cs typeface="Arial" panose="020B0604020202020204" pitchFamily="34" charset="0"/>
              </a:defRPr>
            </a:lvl3pPr>
            <a:lvl4pPr marL="1417320" indent="0">
              <a:lnSpc>
                <a:spcPct val="100000"/>
              </a:lnSpc>
              <a:spcAft>
                <a:spcPts val="1200"/>
              </a:spcAft>
              <a:buFontTx/>
              <a:buNone/>
              <a:defRPr sz="1800">
                <a:latin typeface="Arial" panose="020B0604020202020204" pitchFamily="34" charset="0"/>
                <a:cs typeface="Arial" panose="020B0604020202020204" pitchFamily="34" charset="0"/>
              </a:defRPr>
            </a:lvl4pPr>
            <a:lvl5pPr marL="1874520" indent="0">
              <a:lnSpc>
                <a:spcPct val="100000"/>
              </a:lnSpc>
              <a:spcAft>
                <a:spcPts val="1200"/>
              </a:spcAft>
              <a:buFontTx/>
              <a:buNone/>
              <a:defRPr sz="1800">
                <a:latin typeface="Arial" panose="020B0604020202020204" pitchFamily="34" charset="0"/>
                <a:cs typeface="Arial" panose="020B0604020202020204" pitchFamily="34" charset="0"/>
              </a:defRPr>
            </a:lvl5pPr>
          </a:lstStyle>
          <a:p>
            <a:pPr lvl="0"/>
            <a:r>
              <a:rPr lang="en-US" dirty="0"/>
              <a:t>Edit Master text styles</a:t>
            </a:r>
          </a:p>
        </p:txBody>
      </p:sp>
      <p:sp>
        <p:nvSpPr>
          <p:cNvPr id="12" name="Title 1">
            <a:extLst>
              <a:ext uri="{FF2B5EF4-FFF2-40B4-BE49-F238E27FC236}">
                <a16:creationId xmlns:a16="http://schemas.microsoft.com/office/drawing/2014/main" id="{5017A52B-56DB-0745-A016-A563BF76FF05}"/>
              </a:ext>
            </a:extLst>
          </p:cNvPr>
          <p:cNvSpPr>
            <a:spLocks noGrp="1"/>
          </p:cNvSpPr>
          <p:nvPr>
            <p:ph type="ctrTitle"/>
          </p:nvPr>
        </p:nvSpPr>
        <p:spPr>
          <a:xfrm>
            <a:off x="0" y="304600"/>
            <a:ext cx="12192000" cy="477838"/>
          </a:xfrm>
          <a:prstGeom prst="rect">
            <a:avLst/>
          </a:prstGeom>
        </p:spPr>
        <p:txBody>
          <a:bodyPr lIns="457200" rIns="182880" anchor="ctr">
            <a:noAutofit/>
          </a:bodyPr>
          <a:lstStyle>
            <a:lvl1pPr algn="l">
              <a:defRPr sz="3000">
                <a:latin typeface="Arial" panose="020B0604020202020204" pitchFamily="34" charset="0"/>
                <a:cs typeface="Arial" panose="020B0604020202020204" pitchFamily="34" charset="0"/>
              </a:defRPr>
            </a:lvl1pPr>
          </a:lstStyle>
          <a:p>
            <a:r>
              <a:rPr lang="en-US" dirty="0"/>
              <a:t>Click to edit Master title style</a:t>
            </a:r>
          </a:p>
        </p:txBody>
      </p:sp>
      <p:sp>
        <p:nvSpPr>
          <p:cNvPr id="15" name="Subtitle 2">
            <a:extLst>
              <a:ext uri="{FF2B5EF4-FFF2-40B4-BE49-F238E27FC236}">
                <a16:creationId xmlns:a16="http://schemas.microsoft.com/office/drawing/2014/main" id="{14D95420-8DC6-7149-B35A-6C04E53602E4}"/>
              </a:ext>
            </a:extLst>
          </p:cNvPr>
          <p:cNvSpPr>
            <a:spLocks noGrp="1"/>
          </p:cNvSpPr>
          <p:nvPr>
            <p:ph type="subTitle" idx="19"/>
          </p:nvPr>
        </p:nvSpPr>
        <p:spPr>
          <a:xfrm>
            <a:off x="0" y="884164"/>
            <a:ext cx="12192000" cy="634088"/>
          </a:xfrm>
          <a:prstGeom prst="rect">
            <a:avLst/>
          </a:prstGeom>
        </p:spPr>
        <p:txBody>
          <a:bodyPr lIns="457200" tIns="91440" rIns="182880"/>
          <a:lstStyle>
            <a:lvl1pPr marL="0" indent="0" algn="l">
              <a:lnSpc>
                <a:spcPct val="100000"/>
              </a:lnSpc>
              <a:buNone/>
              <a:defRPr sz="22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Picture Placeholder 2">
            <a:extLst>
              <a:ext uri="{FF2B5EF4-FFF2-40B4-BE49-F238E27FC236}">
                <a16:creationId xmlns:a16="http://schemas.microsoft.com/office/drawing/2014/main" id="{A31B37F9-EFB9-2048-918C-58043E0A6F97}"/>
              </a:ext>
            </a:extLst>
          </p:cNvPr>
          <p:cNvSpPr>
            <a:spLocks noGrp="1"/>
          </p:cNvSpPr>
          <p:nvPr>
            <p:ph type="pic" sz="quarter" idx="20"/>
          </p:nvPr>
        </p:nvSpPr>
        <p:spPr>
          <a:xfrm>
            <a:off x="3296567" y="1518252"/>
            <a:ext cx="8595360" cy="4837176"/>
          </a:xfrm>
          <a:prstGeom prst="rect">
            <a:avLst/>
          </a:prstGeom>
          <a:solidFill>
            <a:srgbClr val="9AA5B1"/>
          </a:solidFill>
        </p:spPr>
        <p:txBody>
          <a:bodyPr/>
          <a:lstStyle>
            <a:lvl1pPr marL="0" indent="0">
              <a:buNone/>
              <a:defRPr/>
            </a:lvl1pPr>
          </a:lstStyle>
          <a:p>
            <a:endParaRPr lang="en-US" dirty="0"/>
          </a:p>
        </p:txBody>
      </p:sp>
      <p:cxnSp>
        <p:nvCxnSpPr>
          <p:cNvPr id="14" name="Straight Connector 13">
            <a:extLst>
              <a:ext uri="{FF2B5EF4-FFF2-40B4-BE49-F238E27FC236}">
                <a16:creationId xmlns:a16="http://schemas.microsoft.com/office/drawing/2014/main" id="{2FAD1D8D-2C46-5B44-9217-4C32E0292295}"/>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00DC483-42AC-FF40-B771-94CCB22D5CA6}"/>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7069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3.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theme" Target="../theme/theme11.xml"/><Relationship Id="rId1" Type="http://schemas.openxmlformats.org/officeDocument/2006/relationships/slideLayout" Target="../slideLayouts/slideLayout14.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5.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theme" Target="../theme/theme13.xml"/><Relationship Id="rId1" Type="http://schemas.openxmlformats.org/officeDocument/2006/relationships/slideLayout" Target="../slideLayouts/slideLayout16.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7.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17.xml.rels><?xml version="1.0" encoding="UTF-8" standalone="yes"?>
<Relationships xmlns="http://schemas.openxmlformats.org/package/2006/relationships"><Relationship Id="rId3" Type="http://schemas.openxmlformats.org/officeDocument/2006/relationships/theme" Target="../theme/theme17.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18.xml.rels><?xml version="1.0" encoding="UTF-8" standalone="yes"?>
<Relationships xmlns="http://schemas.openxmlformats.org/package/2006/relationships"><Relationship Id="rId3" Type="http://schemas.openxmlformats.org/officeDocument/2006/relationships/theme" Target="../theme/theme18.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19.xml.rels><?xml version="1.0" encoding="UTF-8" standalone="yes"?>
<Relationships xmlns="http://schemas.openxmlformats.org/package/2006/relationships"><Relationship Id="rId3" Type="http://schemas.openxmlformats.org/officeDocument/2006/relationships/theme" Target="../theme/theme19.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20.xml.rels><?xml version="1.0" encoding="UTF-8" standalone="yes"?>
<Relationships xmlns="http://schemas.openxmlformats.org/package/2006/relationships"><Relationship Id="rId3" Type="http://schemas.openxmlformats.org/officeDocument/2006/relationships/theme" Target="../theme/theme20.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_rels/slideMaster21.xml.rels><?xml version="1.0" encoding="UTF-8" standalone="yes"?>
<Relationships xmlns="http://schemas.openxmlformats.org/package/2006/relationships"><Relationship Id="rId3" Type="http://schemas.openxmlformats.org/officeDocument/2006/relationships/theme" Target="../theme/theme21.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_rels/slideMaster22.xml.rels><?xml version="1.0" encoding="UTF-8" standalone="yes"?>
<Relationships xmlns="http://schemas.openxmlformats.org/package/2006/relationships"><Relationship Id="rId3" Type="http://schemas.openxmlformats.org/officeDocument/2006/relationships/theme" Target="../theme/theme22.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_rels/slideMaster24.xml.rels><?xml version="1.0" encoding="UTF-8" standalone="yes"?>
<Relationships xmlns="http://schemas.openxmlformats.org/package/2006/relationships"><Relationship Id="rId3" Type="http://schemas.openxmlformats.org/officeDocument/2006/relationships/theme" Target="../theme/theme24.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38.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theme" Target="../theme/theme26.xml"/><Relationship Id="rId1" Type="http://schemas.openxmlformats.org/officeDocument/2006/relationships/slideLayout" Target="../slideLayouts/slideLayout39.xml"/></Relationships>
</file>

<file path=ppt/slideMasters/_rels/slideMaster27.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theme" Target="../theme/theme27.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_rels/slideMaster28.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 Id="rId5" Type="http://schemas.openxmlformats.org/officeDocument/2006/relationships/theme" Target="../theme/theme28.xml"/><Relationship Id="rId4" Type="http://schemas.openxmlformats.org/officeDocument/2006/relationships/slideLayout" Target="../slideLayouts/slideLayout48.xml"/></Relationships>
</file>

<file path=ppt/slideMasters/_rels/slideMaster29.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4" Type="http://schemas.openxmlformats.org/officeDocument/2006/relationships/theme" Target="../theme/theme29.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30.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30.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31.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 Id="rId5" Type="http://schemas.openxmlformats.org/officeDocument/2006/relationships/theme" Target="../theme/theme31.xml"/><Relationship Id="rId4" Type="http://schemas.openxmlformats.org/officeDocument/2006/relationships/slideLayout" Target="../slideLayouts/slideLayout60.xml"/></Relationships>
</file>

<file path=ppt/slideMasters/_rels/slideMaster32.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4"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5" Type="http://schemas.openxmlformats.org/officeDocument/2006/relationships/theme" Target="../theme/theme33.xml"/><Relationship Id="rId4" Type="http://schemas.openxmlformats.org/officeDocument/2006/relationships/slideLayout" Target="../slideLayouts/slideLayout67.xml"/></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slideLayout" Target="../slideLayouts/slideLayout69.xml"/><Relationship Id="rId1" Type="http://schemas.openxmlformats.org/officeDocument/2006/relationships/slideLayout" Target="../slideLayouts/slideLayout68.xml"/><Relationship Id="rId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slideLayout" Target="../slideLayouts/slideLayout72.xml"/><Relationship Id="rId1" Type="http://schemas.openxmlformats.org/officeDocument/2006/relationships/slideLayout" Target="../slideLayouts/slideLayout71.xml"/><Relationship Id="rId5" Type="http://schemas.openxmlformats.org/officeDocument/2006/relationships/theme" Target="../theme/theme35.xml"/><Relationship Id="rId4"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8.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9.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7.xml"/><Relationship Id="rId1" Type="http://schemas.openxmlformats.org/officeDocument/2006/relationships/slideLayout" Target="../slideLayouts/slideLayout10.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8.xml"/><Relationship Id="rId1" Type="http://schemas.openxmlformats.org/officeDocument/2006/relationships/slideLayout" Target="../slideLayouts/slideLayout11.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9.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BA43C3A-EF50-B543-A77D-019A8D5D0210}"/>
              </a:ext>
            </a:extLst>
          </p:cNvPr>
          <p:cNvPicPr>
            <a:picLocks noChangeAspect="1"/>
          </p:cNvPicPr>
          <p:nvPr userDrawn="1"/>
        </p:nvPicPr>
        <p:blipFill>
          <a:blip r:embed="rId6"/>
          <a:stretch>
            <a:fillRect/>
          </a:stretch>
        </p:blipFill>
        <p:spPr>
          <a:xfrm>
            <a:off x="368300" y="361950"/>
            <a:ext cx="11455400" cy="6134100"/>
          </a:xfrm>
          <a:prstGeom prst="rect">
            <a:avLst/>
          </a:prstGeom>
          <a:ln>
            <a:noFill/>
          </a:ln>
          <a:effectLst>
            <a:outerShdw blurRad="190500" algn="tl" rotWithShape="0">
              <a:srgbClr val="000000">
                <a:alpha val="30000"/>
              </a:srgbClr>
            </a:outerShdw>
          </a:effectLst>
        </p:spPr>
      </p:pic>
      <p:sp>
        <p:nvSpPr>
          <p:cNvPr id="9" name="TextBox 8">
            <a:extLst>
              <a:ext uri="{FF2B5EF4-FFF2-40B4-BE49-F238E27FC236}">
                <a16:creationId xmlns:a16="http://schemas.microsoft.com/office/drawing/2014/main" id="{19F48817-01F0-C044-8C03-13698D64CB69}"/>
              </a:ext>
            </a:extLst>
          </p:cNvPr>
          <p:cNvSpPr txBox="1"/>
          <p:nvPr userDrawn="1"/>
        </p:nvSpPr>
        <p:spPr>
          <a:xfrm>
            <a:off x="5250873" y="6573280"/>
            <a:ext cx="6572827" cy="215444"/>
          </a:xfrm>
          <a:prstGeom prst="rect">
            <a:avLst/>
          </a:prstGeom>
          <a:noFill/>
        </p:spPr>
        <p:txBody>
          <a:bodyPr wrap="square" rtlCol="0">
            <a:spAutoFit/>
          </a:bodyPr>
          <a:lstStyle/>
          <a:p>
            <a:pPr lvl="7" algn="r" rtl="0"/>
            <a:r>
              <a:rPr lang="en-US" sz="800" b="0" i="0" u="none" strike="noStrike" kern="1200" dirty="0">
                <a:solidFill>
                  <a:schemeClr val="tx1"/>
                </a:solidFill>
                <a:effectLst/>
                <a:latin typeface="Arial" panose="020B0604020202020204" pitchFamily="34" charset="0"/>
                <a:ea typeface="+mn-ea"/>
                <a:cs typeface="Arial" panose="020B0604020202020204" pitchFamily="34" charset="0"/>
              </a:rPr>
              <a:t>© 2019 Trilogy Education Services</a:t>
            </a:r>
            <a:endParaRPr lang="en-US" sz="800" b="0" dirty="0">
              <a:effectLst/>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9B9F5678-CF7F-0645-9A08-D08809A80F6A}"/>
              </a:ext>
            </a:extLst>
          </p:cNvPr>
          <p:cNvPicPr>
            <a:picLocks noChangeAspect="1"/>
          </p:cNvPicPr>
          <p:nvPr userDrawn="1"/>
        </p:nvPicPr>
        <p:blipFill>
          <a:blip r:embed="rId7"/>
          <a:stretch>
            <a:fillRect/>
          </a:stretch>
        </p:blipFill>
        <p:spPr>
          <a:xfrm>
            <a:off x="10377056" y="5281610"/>
            <a:ext cx="1169554" cy="1022209"/>
          </a:xfrm>
          <a:prstGeom prst="rect">
            <a:avLst/>
          </a:prstGeom>
        </p:spPr>
      </p:pic>
    </p:spTree>
    <p:extLst>
      <p:ext uri="{BB962C8B-B14F-4D97-AF65-F5344CB8AC3E}">
        <p14:creationId xmlns:p14="http://schemas.microsoft.com/office/powerpoint/2010/main" val="4158681584"/>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983CF96-3644-0341-AE8D-6CF2D7E07047}"/>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25AC6C6-B460-F943-BECD-CFD4E75CACCB}"/>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172068"/>
      </p:ext>
    </p:extLst>
  </p:cSld>
  <p:clrMap bg1="lt1" tx1="dk1" bg2="lt2" tx2="dk2" accent1="accent1" accent2="accent2" accent3="accent3" accent4="accent4" accent5="accent5" accent6="accent6" hlink="hlink" folHlink="folHlink"/>
  <p:sldLayoutIdLst>
    <p:sldLayoutId id="2147483813"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D6C621-A545-E440-BA88-6B6E0222EF54}"/>
              </a:ext>
            </a:extLst>
          </p:cNvPr>
          <p:cNvPicPr>
            <a:picLocks noChangeAspect="1"/>
          </p:cNvPicPr>
          <p:nvPr userDrawn="1"/>
        </p:nvPicPr>
        <p:blipFill>
          <a:blip r:embed="rId3"/>
          <a:stretch>
            <a:fillRect/>
          </a:stretch>
        </p:blipFill>
        <p:spPr>
          <a:xfrm>
            <a:off x="12661" y="7121"/>
            <a:ext cx="12166677" cy="6843756"/>
          </a:xfrm>
          <a:prstGeom prst="rect">
            <a:avLst/>
          </a:prstGeom>
        </p:spPr>
      </p:pic>
    </p:spTree>
    <p:extLst>
      <p:ext uri="{BB962C8B-B14F-4D97-AF65-F5344CB8AC3E}">
        <p14:creationId xmlns:p14="http://schemas.microsoft.com/office/powerpoint/2010/main" val="2274190691"/>
      </p:ext>
    </p:extLst>
  </p:cSld>
  <p:clrMap bg1="lt1" tx1="dk1" bg2="lt2" tx2="dk2" accent1="accent1" accent2="accent2" accent3="accent3" accent4="accent4" accent5="accent5" accent6="accent6" hlink="hlink" folHlink="folHlink"/>
  <p:sldLayoutIdLst>
    <p:sldLayoutId id="214748381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AC70604-A671-FF4F-960F-15D457557CEC}"/>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1AF8AC3-1F78-8543-AE81-B7FE4555AE36}"/>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691246"/>
      </p:ext>
    </p:extLst>
  </p:cSld>
  <p:clrMap bg1="lt1" tx1="dk1" bg2="lt2" tx2="dk2" accent1="accent1" accent2="accent2" accent3="accent3" accent4="accent4" accent5="accent5" accent6="accent6" hlink="hlink" folHlink="folHlink"/>
  <p:sldLayoutIdLst>
    <p:sldLayoutId id="214748381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480438-DE99-2548-8C00-09631ADA71F6}"/>
              </a:ext>
            </a:extLst>
          </p:cNvPr>
          <p:cNvPicPr>
            <a:picLocks noChangeAspect="1"/>
          </p:cNvPicPr>
          <p:nvPr userDrawn="1"/>
        </p:nvPicPr>
        <p:blipFill>
          <a:blip r:embed="rId3"/>
          <a:stretch>
            <a:fillRect/>
          </a:stretch>
        </p:blipFill>
        <p:spPr>
          <a:xfrm>
            <a:off x="12661" y="11464"/>
            <a:ext cx="12166677" cy="6835069"/>
          </a:xfrm>
          <a:prstGeom prst="rect">
            <a:avLst/>
          </a:prstGeom>
        </p:spPr>
      </p:pic>
    </p:spTree>
    <p:extLst>
      <p:ext uri="{BB962C8B-B14F-4D97-AF65-F5344CB8AC3E}">
        <p14:creationId xmlns:p14="http://schemas.microsoft.com/office/powerpoint/2010/main" val="2352090623"/>
      </p:ext>
    </p:extLst>
  </p:cSld>
  <p:clrMap bg1="lt1" tx1="dk1" bg2="lt2" tx2="dk2" accent1="accent1" accent2="accent2" accent3="accent3" accent4="accent4" accent5="accent5" accent6="accent6" hlink="hlink" folHlink="folHlink"/>
  <p:sldLayoutIdLst>
    <p:sldLayoutId id="2147483832"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826CABD-12B4-9742-8C12-15E4E51E4647}"/>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EF3E41A-0340-0C40-9DD3-355DE7009183}"/>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331433"/>
      </p:ext>
    </p:extLst>
  </p:cSld>
  <p:clrMap bg1="lt1" tx1="dk1" bg2="lt2" tx2="dk2" accent1="accent1" accent2="accent2" accent3="accent3" accent4="accent4" accent5="accent5" accent6="accent6" hlink="hlink" folHlink="folHlink"/>
  <p:sldLayoutIdLst>
    <p:sldLayoutId id="2147483845"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B5701B6-3BE0-394E-BE96-3B956C155666}"/>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E6D2A07-85F1-A745-ACB9-D279598EBD22}"/>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73947"/>
      </p:ext>
    </p:extLst>
  </p:cSld>
  <p:clrMap bg1="lt1" tx1="dk1" bg2="lt2" tx2="dk2" accent1="accent1" accent2="accent2" accent3="accent3" accent4="accent4" accent5="accent5" accent6="accent6" hlink="hlink" folHlink="folHlink"/>
  <p:sldLayoutIdLst>
    <p:sldLayoutId id="2147484013" r:id="rId1"/>
    <p:sldLayoutId id="2147484014"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631FCAC-2BD8-B244-86B1-CC1B677906B0}"/>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1563503-0B70-2A4F-A57C-700D3902F878}"/>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083556"/>
      </p:ext>
    </p:extLst>
  </p:cSld>
  <p:clrMap bg1="lt1" tx1="dk1" bg2="lt2" tx2="dk2" accent1="accent1" accent2="accent2" accent3="accent3" accent4="accent4" accent5="accent5" accent6="accent6" hlink="hlink" folHlink="folHlink"/>
  <p:sldLayoutIdLst>
    <p:sldLayoutId id="2147484011" r:id="rId1"/>
    <p:sldLayoutId id="2147484012"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3026D9DA-D317-7647-9C92-E9251F15999C}"/>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4C4A09F-AF3B-3047-A3E1-F85BB835D74C}"/>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5621970"/>
      </p:ext>
    </p:extLst>
  </p:cSld>
  <p:clrMap bg1="lt1" tx1="dk1" bg2="lt2" tx2="dk2" accent1="accent1" accent2="accent2" accent3="accent3" accent4="accent4" accent5="accent5" accent6="accent6" hlink="hlink" folHlink="folHlink"/>
  <p:sldLayoutIdLst>
    <p:sldLayoutId id="2147484009" r:id="rId1"/>
    <p:sldLayoutId id="214748401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C2A0471-0A6B-F548-9B1E-1DE2C6E0366B}"/>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4AB5E1A-10CC-BB49-8542-9EAB4A3797E8}"/>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31332"/>
      </p:ext>
    </p:extLst>
  </p:cSld>
  <p:clrMap bg1="lt1" tx1="dk1" bg2="lt2" tx2="dk2" accent1="accent1" accent2="accent2" accent3="accent3" accent4="accent4" accent5="accent5" accent6="accent6" hlink="hlink" folHlink="folHlink"/>
  <p:sldLayoutIdLst>
    <p:sldLayoutId id="2147484008" r:id="rId1"/>
    <p:sldLayoutId id="2147484007"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0709688-8F69-CF4A-90F0-495B71815B99}"/>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FB88FCE-8866-1645-AAA6-44D9E3AC695C}"/>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9384024"/>
      </p:ext>
    </p:extLst>
  </p:cSld>
  <p:clrMap bg1="lt1" tx1="dk1" bg2="lt2" tx2="dk2" accent1="accent1" accent2="accent2" accent3="accent3" accent4="accent4" accent5="accent5" accent6="accent6" hlink="hlink" folHlink="folHlink"/>
  <p:sldLayoutIdLst>
    <p:sldLayoutId id="2147484005" r:id="rId1"/>
    <p:sldLayoutId id="2147484006"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867091-D351-DA43-9297-E0D7CD86D290}"/>
              </a:ext>
            </a:extLst>
          </p:cNvPr>
          <p:cNvPicPr>
            <a:picLocks noChangeAspect="1"/>
          </p:cNvPicPr>
          <p:nvPr userDrawn="1"/>
        </p:nvPicPr>
        <p:blipFill>
          <a:blip r:embed="rId3"/>
          <a:stretch>
            <a:fillRect/>
          </a:stretch>
        </p:blipFill>
        <p:spPr>
          <a:xfrm>
            <a:off x="368300" y="361950"/>
            <a:ext cx="11455400" cy="6134100"/>
          </a:xfrm>
          <a:prstGeom prst="rect">
            <a:avLst/>
          </a:prstGeom>
          <a:ln>
            <a:noFill/>
          </a:ln>
          <a:effectLst/>
        </p:spPr>
      </p:pic>
    </p:spTree>
    <p:extLst>
      <p:ext uri="{BB962C8B-B14F-4D97-AF65-F5344CB8AC3E}">
        <p14:creationId xmlns:p14="http://schemas.microsoft.com/office/powerpoint/2010/main" val="4052221719"/>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ctr" defTabSz="914400" rtl="0" eaLnBrk="1" latinLnBrk="0" hangingPunct="1">
        <a:lnSpc>
          <a:spcPct val="90000"/>
        </a:lnSpc>
        <a:spcBef>
          <a:spcPct val="0"/>
        </a:spcBef>
        <a:buNone/>
        <a:defRPr sz="36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BD402A5-09F3-2143-A8F6-63542C1013E0}"/>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F40B361-0BAF-1043-89D7-13816B6C70DA}"/>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7980833"/>
      </p:ext>
    </p:extLst>
  </p:cSld>
  <p:clrMap bg1="lt1" tx1="dk1" bg2="lt2" tx2="dk2" accent1="accent1" accent2="accent2" accent3="accent3" accent4="accent4" accent5="accent5" accent6="accent6" hlink="hlink" folHlink="folHlink"/>
  <p:sldLayoutIdLst>
    <p:sldLayoutId id="2147484017" r:id="rId1"/>
    <p:sldLayoutId id="2147484018"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6153F13-2896-174D-A52B-AB9B96E6082D}"/>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0F1CFFF-2B69-0F49-B4E4-64A800325309}"/>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596082"/>
      </p:ext>
    </p:extLst>
  </p:cSld>
  <p:clrMap bg1="lt1" tx1="dk1" bg2="lt2" tx2="dk2" accent1="accent1" accent2="accent2" accent3="accent3" accent4="accent4" accent5="accent5" accent6="accent6" hlink="hlink" folHlink="folHlink"/>
  <p:sldLayoutIdLst>
    <p:sldLayoutId id="2147484016" r:id="rId1"/>
    <p:sldLayoutId id="2147484019"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DA730604-FCC6-934D-8C29-4B79EBF65CAB}"/>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E289E61-7BCB-614C-B7E9-72F587191D00}"/>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628900"/>
      </p:ext>
    </p:extLst>
  </p:cSld>
  <p:clrMap bg1="lt1" tx1="dk1" bg2="lt2" tx2="dk2" accent1="accent1" accent2="accent2" accent3="accent3" accent4="accent4" accent5="accent5" accent6="accent6" hlink="hlink" folHlink="folHlink"/>
  <p:sldLayoutIdLst>
    <p:sldLayoutId id="2147484020" r:id="rId1"/>
    <p:sldLayoutId id="2147483949"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59DD0EFD-7D70-1D43-B4EF-7D908EDD851E}"/>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FE527AC-6FC3-354F-A8E1-6FE615D122F3}"/>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947961"/>
      </p:ext>
    </p:extLst>
  </p:cSld>
  <p:clrMap bg1="lt1" tx1="dk1" bg2="lt2" tx2="dk2" accent1="accent1" accent2="accent2" accent3="accent3" accent4="accent4" accent5="accent5" accent6="accent6" hlink="hlink" folHlink="folHlink"/>
  <p:sldLayoutIdLst>
    <p:sldLayoutId id="2147484021" r:id="rId1"/>
    <p:sldLayoutId id="2147484023"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21885CD-433A-E94A-8A78-96D81C58C884}"/>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7F86010-B1ED-DE48-ADC7-A3573AB7F2CA}"/>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7034363"/>
      </p:ext>
    </p:extLst>
  </p:cSld>
  <p:clrMap bg1="lt1" tx1="dk1" bg2="lt2" tx2="dk2" accent1="accent1" accent2="accent2" accent3="accent3" accent4="accent4" accent5="accent5" accent6="accent6" hlink="hlink" folHlink="folHlink"/>
  <p:sldLayoutIdLst>
    <p:sldLayoutId id="2147484036" r:id="rId1"/>
    <p:sldLayoutId id="214748403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6B8D91D-8970-4D4E-B0BD-F460C0FE7C8B}"/>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7B1EB59-9771-9A40-8B00-A4189A2EB20F}"/>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822043"/>
      </p:ext>
    </p:extLst>
  </p:cSld>
  <p:clrMap bg1="lt1" tx1="dk1" bg2="lt2" tx2="dk2" accent1="accent1" accent2="accent2" accent3="accent3" accent4="accent4" accent5="accent5" accent6="accent6" hlink="hlink" folHlink="folHlink"/>
  <p:sldLayoutIdLst>
    <p:sldLayoutId id="21474840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2B6B6B-8540-C940-8E7B-24EC42B87274}"/>
              </a:ext>
            </a:extLst>
          </p:cNvPr>
          <p:cNvPicPr>
            <a:picLocks noChangeAspect="1"/>
          </p:cNvPicPr>
          <p:nvPr userDrawn="1"/>
        </p:nvPicPr>
        <p:blipFill>
          <a:blip r:embed="rId3"/>
          <a:stretch>
            <a:fillRect/>
          </a:stretch>
        </p:blipFill>
        <p:spPr>
          <a:xfrm>
            <a:off x="457200" y="1642912"/>
            <a:ext cx="11277600" cy="4838700"/>
          </a:xfrm>
          <a:prstGeom prst="rect">
            <a:avLst/>
          </a:prstGeom>
        </p:spPr>
      </p:pic>
      <p:cxnSp>
        <p:nvCxnSpPr>
          <p:cNvPr id="7" name="Straight Connector 6">
            <a:extLst>
              <a:ext uri="{FF2B5EF4-FFF2-40B4-BE49-F238E27FC236}">
                <a16:creationId xmlns:a16="http://schemas.microsoft.com/office/drawing/2014/main" id="{ECA5D227-6EC7-4341-B63F-9DDB45EBA145}"/>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6220601-7A0B-9D43-98BC-4CF7E25E176D}"/>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23255"/>
      </p:ext>
    </p:extLst>
  </p:cSld>
  <p:clrMap bg1="lt1" tx1="dk1" bg2="lt2" tx2="dk2" accent1="accent1" accent2="accent2" accent3="accent3" accent4="accent4" accent5="accent5" accent6="accent6" hlink="hlink" folHlink="folHlink"/>
  <p:sldLayoutIdLst>
    <p:sldLayoutId id="2147483975"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E382436-A683-E54E-BC4A-EFE803B4EDDC}"/>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038DF92-3B3C-D34A-ACAB-578926FA22C4}"/>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987214"/>
      </p:ext>
    </p:extLst>
  </p:cSld>
  <p:clrMap bg1="lt1" tx1="dk1" bg2="lt2" tx2="dk2" accent1="accent1" accent2="accent2" accent3="accent3" accent4="accent4" accent5="accent5" accent6="accent6" hlink="hlink" folHlink="folHlink"/>
  <p:sldLayoutIdLst>
    <p:sldLayoutId id="2147483673" r:id="rId1"/>
    <p:sldLayoutId id="2147483797" r:id="rId2"/>
    <p:sldLayoutId id="2147483798" r:id="rId3"/>
    <p:sldLayoutId id="2147483800" r:id="rId4"/>
    <p:sldLayoutId id="2147483801" r:id="rId5"/>
  </p:sldLayoutIdLst>
  <p:hf hdr="0" ftr="0" dt="0"/>
  <p:txStyles>
    <p:titleStyle>
      <a:lvl1pPr algn="l" defTabSz="914400" rtl="0" eaLnBrk="1" latinLnBrk="0" hangingPunct="1">
        <a:lnSpc>
          <a:spcPct val="90000"/>
        </a:lnSpc>
        <a:spcBef>
          <a:spcPct val="0"/>
        </a:spcBef>
        <a:buNone/>
        <a:defRPr sz="8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Tx/>
        <a:buNone/>
        <a:defRPr sz="2400"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Tx/>
        <a:buNone/>
        <a:defRPr sz="2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20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18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7594212-B932-4944-B6B3-7889D7A03015}"/>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0ED0B6C-6F8E-9E4F-B18E-0DACF7BF804B}"/>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3624585"/>
      </p:ext>
    </p:extLst>
  </p:cSld>
  <p:clrMap bg1="lt1" tx1="dk1" bg2="lt2" tx2="dk2" accent1="accent1" accent2="accent2" accent3="accent3" accent4="accent4" accent5="accent5" accent6="accent6" hlink="hlink" folHlink="folHlink"/>
  <p:sldLayoutIdLst>
    <p:sldLayoutId id="2147483688" r:id="rId1"/>
    <p:sldLayoutId id="2147483693" r:id="rId2"/>
    <p:sldLayoutId id="2147483694" r:id="rId3"/>
    <p:sldLayoutId id="214748369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F6C54E62-6B5F-AE4C-9F8E-322750966CAC}"/>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8C94D04-9FCD-384B-BD0F-CA5CD1E836E4}"/>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56656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643B44A-650A-4A4E-8E8D-C78035569316}"/>
              </a:ext>
            </a:extLst>
          </p:cNvPr>
          <p:cNvPicPr>
            <a:picLocks noChangeAspect="1"/>
          </p:cNvPicPr>
          <p:nvPr userDrawn="1"/>
        </p:nvPicPr>
        <p:blipFill>
          <a:blip r:embed="rId3"/>
          <a:stretch>
            <a:fillRect/>
          </a:stretch>
        </p:blipFill>
        <p:spPr>
          <a:xfrm>
            <a:off x="4930" y="0"/>
            <a:ext cx="12182140" cy="6858000"/>
          </a:xfrm>
          <a:prstGeom prst="rect">
            <a:avLst/>
          </a:prstGeom>
        </p:spPr>
      </p:pic>
    </p:spTree>
    <p:extLst>
      <p:ext uri="{BB962C8B-B14F-4D97-AF65-F5344CB8AC3E}">
        <p14:creationId xmlns:p14="http://schemas.microsoft.com/office/powerpoint/2010/main" val="999456774"/>
      </p:ext>
    </p:extLst>
  </p:cSld>
  <p:clrMap bg1="lt1" tx1="dk1" bg2="lt2" tx2="dk2" accent1="accent1" accent2="accent2" accent3="accent3" accent4="accent4" accent5="accent5" accent6="accent6" hlink="hlink" folHlink="folHlink"/>
  <p:sldLayoutIdLst>
    <p:sldLayoutId id="214748380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2FECDFC-B2CD-F441-AADB-D394B8A61A75}"/>
              </a:ext>
            </a:extLst>
          </p:cNvPr>
          <p:cNvSpPr>
            <a:spLocks noGrp="1"/>
          </p:cNvSpPr>
          <p:nvPr>
            <p:ph type="sldNum" sz="quarter" idx="4"/>
          </p:nvPr>
        </p:nvSpPr>
        <p:spPr>
          <a:xfrm>
            <a:off x="9067800" y="6564743"/>
            <a:ext cx="2743200" cy="293258"/>
          </a:xfrm>
          <a:prstGeom prst="rect">
            <a:avLst/>
          </a:prstGeom>
        </p:spPr>
        <p:txBody>
          <a:bodyPr vert="horz" lIns="91440" tIns="45720" rIns="91440" bIns="45720" rtlCol="0" anchor="ctr"/>
          <a:lstStyle>
            <a:lvl1pPr algn="r">
              <a:defRPr sz="800">
                <a:solidFill>
                  <a:schemeClr val="tx1">
                    <a:tint val="75000"/>
                  </a:schemeClr>
                </a:solidFill>
                <a:latin typeface="Arial" panose="020B0604020202020204" pitchFamily="34" charset="0"/>
                <a:cs typeface="Arial" panose="020B0604020202020204" pitchFamily="34" charset="0"/>
              </a:defRPr>
            </a:lvl1pPr>
          </a:lstStyle>
          <a:p>
            <a:fld id="{6C993A05-3A79-1A40-9480-A2758CA06536}" type="slidenum">
              <a:rPr lang="en-US" smtClean="0"/>
              <a:pPr/>
              <a:t>‹#›</a:t>
            </a:fld>
            <a:endParaRPr lang="en-US" dirty="0"/>
          </a:p>
        </p:txBody>
      </p:sp>
      <p:cxnSp>
        <p:nvCxnSpPr>
          <p:cNvPr id="7" name="Straight Connector 6">
            <a:extLst>
              <a:ext uri="{FF2B5EF4-FFF2-40B4-BE49-F238E27FC236}">
                <a16:creationId xmlns:a16="http://schemas.microsoft.com/office/drawing/2014/main" id="{C6F93E38-4F84-C141-B6E1-7CB37BB187BD}"/>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CC7565A-37C4-7449-AE69-FEF846FDAEEA}"/>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19096"/>
      </p:ext>
    </p:extLst>
  </p:cSld>
  <p:clrMap bg1="lt1" tx1="dk1" bg2="lt2" tx2="dk2" accent1="accent1" accent2="accent2" accent3="accent3" accent4="accent4" accent5="accent5" accent6="accent6" hlink="hlink" folHlink="folHlink"/>
  <p:sldLayoutIdLst>
    <p:sldLayoutId id="2147483713" r:id="rId1"/>
    <p:sldLayoutId id="2147483716" r:id="rId2"/>
    <p:sldLayoutId id="2147483717" r:id="rId3"/>
    <p:sldLayoutId id="2147483718" r:id="rId4"/>
    <p:sldLayoutId id="2147483719"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7A22FF0-1272-494E-8417-A61053088217}"/>
              </a:ext>
            </a:extLst>
          </p:cNvPr>
          <p:cNvSpPr>
            <a:spLocks noGrp="1"/>
          </p:cNvSpPr>
          <p:nvPr>
            <p:ph type="sldNum" sz="quarter" idx="4"/>
          </p:nvPr>
        </p:nvSpPr>
        <p:spPr>
          <a:xfrm>
            <a:off x="8610599" y="6564742"/>
            <a:ext cx="3288633" cy="293258"/>
          </a:xfrm>
          <a:prstGeom prst="rect">
            <a:avLst/>
          </a:prstGeom>
        </p:spPr>
        <p:txBody>
          <a:bodyPr vert="horz" lIns="91440" tIns="45720" rIns="91440" bIns="45720" rtlCol="0" anchor="ctr"/>
          <a:lstStyle>
            <a:lvl1pPr algn="r">
              <a:defRPr sz="800">
                <a:solidFill>
                  <a:schemeClr val="tx1">
                    <a:tint val="75000"/>
                  </a:schemeClr>
                </a:solidFill>
                <a:latin typeface="Arial" panose="020B0604020202020204" pitchFamily="34" charset="0"/>
                <a:cs typeface="Arial" panose="020B0604020202020204" pitchFamily="34" charset="0"/>
              </a:defRPr>
            </a:lvl1pPr>
          </a:lstStyle>
          <a:p>
            <a:fld id="{91386763-D3B0-7A4E-8CEF-567068718F56}" type="slidenum">
              <a:rPr lang="en-US" smtClean="0"/>
              <a:pPr/>
              <a:t>‹#›</a:t>
            </a:fld>
            <a:endParaRPr lang="en-US" dirty="0"/>
          </a:p>
        </p:txBody>
      </p:sp>
      <p:cxnSp>
        <p:nvCxnSpPr>
          <p:cNvPr id="9" name="Straight Connector 8">
            <a:extLst>
              <a:ext uri="{FF2B5EF4-FFF2-40B4-BE49-F238E27FC236}">
                <a16:creationId xmlns:a16="http://schemas.microsoft.com/office/drawing/2014/main" id="{3EBCF829-22AF-E645-8F18-98DEDE14FA02}"/>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96E2A37-AA40-8B4C-B2E8-67409C4A0F21}"/>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291274"/>
      </p:ext>
    </p:extLst>
  </p:cSld>
  <p:clrMap bg1="lt1" tx1="dk1" bg2="lt2" tx2="dk2" accent1="accent1" accent2="accent2" accent3="accent3" accent4="accent4" accent5="accent5" accent6="accent6" hlink="hlink" folHlink="folHlink"/>
  <p:sldLayoutIdLst>
    <p:sldLayoutId id="2147483728" r:id="rId1"/>
    <p:sldLayoutId id="2147483727" r:id="rId2"/>
    <p:sldLayoutId id="2147483729" r:id="rId3"/>
    <p:sldLayoutId id="21474837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5F23245C-AD60-2D4F-A9C7-2C68191FF98B}"/>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2BC308-31F5-3146-83F4-41000EFA3694}"/>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837873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7345F39-FDF8-C841-8027-AAEADA5E49C1}"/>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AD4D34F-0521-3744-9716-CCEF5F165FDF}"/>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6376"/>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4DE45FB-5162-8E41-9C15-2859E8775300}"/>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7DFFD46-12B8-F540-B858-F43B13558F75}"/>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9322709"/>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7F7DBC32-ADCD-514C-A80F-7561C7A11CAE}"/>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C5A797B-20B4-724D-8551-2AAD23A2A427}"/>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96083"/>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2207048-80BF-D145-BBC9-4FC00496C8A3}"/>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076631F-1169-B048-924F-FFBA6D9DCA02}"/>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621973"/>
      </p:ext>
    </p:extLst>
  </p:cSld>
  <p:clrMap bg1="lt1" tx1="dk1" bg2="lt2" tx2="dk2" accent1="accent1" accent2="accent2" accent3="accent3" accent4="accent4" accent5="accent5" accent6="accent6" hlink="hlink" folHlink="folHlink"/>
  <p:sldLayoutIdLst>
    <p:sldLayoutId id="214748398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5A1F967A-6046-CA49-A65E-60C53C6382AA}"/>
              </a:ext>
            </a:extLst>
          </p:cNvPr>
          <p:cNvCxnSpPr/>
          <p:nvPr userDrawn="1"/>
        </p:nvCxnSpPr>
        <p:spPr>
          <a:xfrm>
            <a:off x="381000" y="866274"/>
            <a:ext cx="1143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087E26-A7F6-DD45-B887-538243609BBC}"/>
              </a:ext>
            </a:extLst>
          </p:cNvPr>
          <p:cNvCxnSpPr/>
          <p:nvPr userDrawn="1"/>
        </p:nvCxnSpPr>
        <p:spPr>
          <a:xfrm>
            <a:off x="381000" y="6564742"/>
            <a:ext cx="11430000" cy="0"/>
          </a:xfrm>
          <a:prstGeom prst="line">
            <a:avLst/>
          </a:prstGeom>
          <a:ln>
            <a:solidFill>
              <a:srgbClr val="9AA5B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647937"/>
      </p:ext>
    </p:extLst>
  </p:cSld>
  <p:clrMap bg1="lt1" tx1="dk1" bg2="lt2" tx2="dk2" accent1="accent1" accent2="accent2" accent3="accent3" accent4="accent4" accent5="accent5" accent6="accent6" hlink="hlink" folHlink="folHlink"/>
  <p:sldLayoutIdLst>
    <p:sldLayoutId id="2147483737"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6148963"/>
      </p:ext>
    </p:extLst>
  </p:cSld>
  <p:clrMap bg1="lt1" tx1="dk1" bg2="lt2" tx2="dk2" accent1="accent1" accent2="accent2" accent3="accent3" accent4="accent4" accent5="accent5" accent6="accent6" hlink="hlink" folHlink="folHlink"/>
  <p:sldLayoutIdLst>
    <p:sldLayoutId id="21474840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802675-0221-584F-B6BE-D52DDE6E48B3}"/>
              </a:ext>
            </a:extLst>
          </p:cNvPr>
          <p:cNvPicPr>
            <a:picLocks noChangeAspect="1"/>
          </p:cNvPicPr>
          <p:nvPr userDrawn="1"/>
        </p:nvPicPr>
        <p:blipFill>
          <a:blip r:embed="rId3"/>
          <a:stretch>
            <a:fillRect/>
          </a:stretch>
        </p:blipFill>
        <p:spPr>
          <a:xfrm>
            <a:off x="4930" y="0"/>
            <a:ext cx="12182140" cy="6858000"/>
          </a:xfrm>
          <a:prstGeom prst="rect">
            <a:avLst/>
          </a:prstGeom>
        </p:spPr>
      </p:pic>
    </p:spTree>
    <p:extLst>
      <p:ext uri="{BB962C8B-B14F-4D97-AF65-F5344CB8AC3E}">
        <p14:creationId xmlns:p14="http://schemas.microsoft.com/office/powerpoint/2010/main" val="2952178483"/>
      </p:ext>
    </p:extLst>
  </p:cSld>
  <p:clrMap bg1="lt1" tx1="dk1" bg2="lt2" tx2="dk2" accent1="accent1" accent2="accent2" accent3="accent3" accent4="accent4" accent5="accent5" accent6="accent6" hlink="hlink" folHlink="folHlink"/>
  <p:sldLayoutIdLst>
    <p:sldLayoutId id="214748380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9C8FED-CECD-8346-8D2B-3AAE6EA79167}"/>
              </a:ext>
            </a:extLst>
          </p:cNvPr>
          <p:cNvPicPr>
            <a:picLocks noChangeAspect="1"/>
          </p:cNvPicPr>
          <p:nvPr userDrawn="1"/>
        </p:nvPicPr>
        <p:blipFill>
          <a:blip r:embed="rId3"/>
          <a:stretch>
            <a:fillRect/>
          </a:stretch>
        </p:blipFill>
        <p:spPr>
          <a:xfrm>
            <a:off x="4930" y="2773"/>
            <a:ext cx="12182140" cy="6852453"/>
          </a:xfrm>
          <a:prstGeom prst="rect">
            <a:avLst/>
          </a:prstGeom>
        </p:spPr>
      </p:pic>
      <p:sp>
        <p:nvSpPr>
          <p:cNvPr id="8" name="TextBox 7">
            <a:extLst>
              <a:ext uri="{FF2B5EF4-FFF2-40B4-BE49-F238E27FC236}">
                <a16:creationId xmlns:a16="http://schemas.microsoft.com/office/drawing/2014/main" id="{CBD935E0-B8C0-8347-887E-5DEDFEF045A5}"/>
              </a:ext>
            </a:extLst>
          </p:cNvPr>
          <p:cNvSpPr txBox="1"/>
          <p:nvPr userDrawn="1"/>
        </p:nvSpPr>
        <p:spPr>
          <a:xfrm>
            <a:off x="9860" y="5185534"/>
            <a:ext cx="12182140" cy="615553"/>
          </a:xfrm>
          <a:prstGeom prst="rect">
            <a:avLst/>
          </a:prstGeom>
          <a:noFill/>
        </p:spPr>
        <p:txBody>
          <a:bodyPr wrap="square" rIns="1280160" rtlCol="0">
            <a:spAutoFit/>
          </a:bodyPr>
          <a:lstStyle/>
          <a:p>
            <a:pPr lvl="7" algn="r" rtl="0"/>
            <a:r>
              <a:rPr lang="en-US" sz="3400" b="0" i="0" u="none" strike="noStrike" kern="1200" dirty="0">
                <a:solidFill>
                  <a:schemeClr val="bg1"/>
                </a:solidFill>
                <a:effectLst/>
                <a:latin typeface="Arial" panose="020B0604020202020204" pitchFamily="34" charset="0"/>
                <a:ea typeface="+mn-ea"/>
                <a:cs typeface="Arial" panose="020B0604020202020204" pitchFamily="34" charset="0"/>
              </a:rPr>
              <a:t>Instructor Demonstration</a:t>
            </a:r>
            <a:endParaRPr lang="en-US" sz="3400" b="0"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2939351"/>
      </p:ext>
    </p:extLst>
  </p:cSld>
  <p:clrMap bg1="lt1" tx1="dk1" bg2="lt2" tx2="dk2" accent1="accent1" accent2="accent2" accent3="accent3" accent4="accent4" accent5="accent5" accent6="accent6" hlink="hlink" folHlink="folHlink"/>
  <p:sldLayoutIdLst>
    <p:sldLayoutId id="2147483808"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19E3B80-A281-E046-BA17-869D27E95144}"/>
              </a:ext>
            </a:extLst>
          </p:cNvPr>
          <p:cNvPicPr>
            <a:picLocks noChangeAspect="1"/>
          </p:cNvPicPr>
          <p:nvPr userDrawn="1"/>
        </p:nvPicPr>
        <p:blipFill>
          <a:blip r:embed="rId3"/>
          <a:stretch>
            <a:fillRect/>
          </a:stretch>
        </p:blipFill>
        <p:spPr>
          <a:xfrm>
            <a:off x="4930" y="7121"/>
            <a:ext cx="12182140" cy="6843756"/>
          </a:xfrm>
          <a:prstGeom prst="rect">
            <a:avLst/>
          </a:prstGeom>
        </p:spPr>
      </p:pic>
    </p:spTree>
    <p:extLst>
      <p:ext uri="{BB962C8B-B14F-4D97-AF65-F5344CB8AC3E}">
        <p14:creationId xmlns:p14="http://schemas.microsoft.com/office/powerpoint/2010/main" val="1340103341"/>
      </p:ext>
    </p:extLst>
  </p:cSld>
  <p:clrMap bg1="lt1" tx1="dk1" bg2="lt2" tx2="dk2" accent1="accent1" accent2="accent2" accent3="accent3" accent4="accent4" accent5="accent5" accent6="accent6" hlink="hlink" folHlink="folHlink"/>
  <p:sldLayoutIdLst>
    <p:sldLayoutId id="2147483810"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B7812-E32E-5A48-9536-37DBEA97B7D2}"/>
              </a:ext>
            </a:extLst>
          </p:cNvPr>
          <p:cNvSpPr>
            <a:spLocks noGrp="1"/>
          </p:cNvSpPr>
          <p:nvPr>
            <p:ph type="ctrTitle"/>
          </p:nvPr>
        </p:nvSpPr>
        <p:spPr/>
        <p:txBody>
          <a:bodyPr/>
          <a:lstStyle/>
          <a:p>
            <a:r>
              <a:rPr lang="en" sz="4000" dirty="0"/>
              <a:t>Introduction to Big Data</a:t>
            </a:r>
            <a:endParaRPr lang="en-US" sz="4000" dirty="0"/>
          </a:p>
        </p:txBody>
      </p:sp>
    </p:spTree>
    <p:extLst>
      <p:ext uri="{BB962C8B-B14F-4D97-AF65-F5344CB8AC3E}">
        <p14:creationId xmlns:p14="http://schemas.microsoft.com/office/powerpoint/2010/main" val="4085465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 sz="3200" b="1" dirty="0"/>
              <a:t>Hadoop Distributed File System (HDFS)</a:t>
            </a:r>
            <a:endParaRPr lang="en-US" sz="3200" b="1" dirty="0"/>
          </a:p>
        </p:txBody>
      </p:sp>
      <p:sp>
        <p:nvSpPr>
          <p:cNvPr id="7" name="Google Shape;143;p27">
            <a:extLst>
              <a:ext uri="{FF2B5EF4-FFF2-40B4-BE49-F238E27FC236}">
                <a16:creationId xmlns:a16="http://schemas.microsoft.com/office/drawing/2014/main" id="{AF6F2870-59BA-9D4F-91EA-11003D08983F}"/>
              </a:ext>
            </a:extLst>
          </p:cNvPr>
          <p:cNvSpPr txBox="1">
            <a:spLocks noGrp="1"/>
          </p:cNvSpPr>
          <p:nvPr>
            <p:ph idx="1"/>
          </p:nvPr>
        </p:nvSpPr>
        <p:spPr>
          <a:xfrm>
            <a:off x="331470" y="1157275"/>
            <a:ext cx="9646920" cy="3071826"/>
          </a:xfrm>
          <a:prstGeom prst="rect">
            <a:avLst/>
          </a:prstGeom>
          <a:noFill/>
          <a:ln>
            <a:noFill/>
          </a:ln>
        </p:spPr>
        <p:txBody>
          <a:bodyPr spcFirstLastPara="1" wrap="square" lIns="91425" tIns="45700" rIns="91425" bIns="45700" anchor="t" anchorCtr="0">
            <a:noAutofit/>
          </a:bodyPr>
          <a:lstStyle/>
          <a:p>
            <a:pPr marL="457200" lvl="0" indent="-342900">
              <a:spcBef>
                <a:spcPts val="0"/>
              </a:spcBef>
              <a:spcAft>
                <a:spcPts val="0"/>
              </a:spcAft>
              <a:buClr>
                <a:schemeClr val="dk1"/>
              </a:buClr>
              <a:buSzPts val="1800"/>
              <a:buChar char="●"/>
            </a:pPr>
            <a:r>
              <a:rPr lang="en-US" sz="2400" dirty="0">
                <a:solidFill>
                  <a:schemeClr val="dk1"/>
                </a:solidFill>
              </a:rPr>
              <a:t>HDFS is a file system that is used to store data across server clusters.</a:t>
            </a:r>
          </a:p>
          <a:p>
            <a:pPr marL="0" lvl="0" indent="0">
              <a:spcBef>
                <a:spcPts val="0"/>
              </a:spcBef>
              <a:spcAft>
                <a:spcPts val="0"/>
              </a:spcAft>
              <a:buNone/>
            </a:pPr>
            <a:endParaRPr lang="en-US" sz="2400" dirty="0">
              <a:solidFill>
                <a:schemeClr val="dk1"/>
              </a:solidFill>
            </a:endParaRPr>
          </a:p>
          <a:p>
            <a:pPr marL="457200" lvl="0" indent="-342900">
              <a:spcBef>
                <a:spcPts val="0"/>
              </a:spcBef>
              <a:spcAft>
                <a:spcPts val="0"/>
              </a:spcAft>
              <a:buClr>
                <a:schemeClr val="dk1"/>
              </a:buClr>
              <a:buSzPts val="1800"/>
              <a:buChar char="●"/>
            </a:pPr>
            <a:r>
              <a:rPr lang="en-US" sz="2400" dirty="0">
                <a:solidFill>
                  <a:schemeClr val="dk1"/>
                </a:solidFill>
              </a:rPr>
              <a:t>Scalable</a:t>
            </a:r>
          </a:p>
          <a:p>
            <a:pPr marL="0" lvl="0" indent="0">
              <a:spcBef>
                <a:spcPts val="0"/>
              </a:spcBef>
              <a:spcAft>
                <a:spcPts val="0"/>
              </a:spcAft>
              <a:buNone/>
            </a:pPr>
            <a:endParaRPr lang="en-US" sz="2400" dirty="0">
              <a:solidFill>
                <a:schemeClr val="dk1"/>
              </a:solidFill>
            </a:endParaRPr>
          </a:p>
          <a:p>
            <a:pPr marL="457200" lvl="0" indent="-342900">
              <a:spcBef>
                <a:spcPts val="0"/>
              </a:spcBef>
              <a:spcAft>
                <a:spcPts val="0"/>
              </a:spcAft>
              <a:buClr>
                <a:schemeClr val="dk1"/>
              </a:buClr>
              <a:buSzPts val="1800"/>
              <a:buChar char="●"/>
            </a:pPr>
            <a:r>
              <a:rPr lang="en-US" sz="2400" dirty="0">
                <a:solidFill>
                  <a:schemeClr val="dk1"/>
                </a:solidFill>
              </a:rPr>
              <a:t>Fault-tolerant</a:t>
            </a:r>
          </a:p>
          <a:p>
            <a:pPr marL="0" lvl="0" indent="0">
              <a:spcBef>
                <a:spcPts val="0"/>
              </a:spcBef>
              <a:spcAft>
                <a:spcPts val="0"/>
              </a:spcAft>
              <a:buClr>
                <a:srgbClr val="000000"/>
              </a:buClr>
              <a:buSzPts val="1100"/>
              <a:buNone/>
            </a:pPr>
            <a:endParaRPr lang="en-US" sz="2400" dirty="0">
              <a:solidFill>
                <a:schemeClr val="dk1"/>
              </a:solidFill>
            </a:endParaRPr>
          </a:p>
          <a:p>
            <a:pPr marL="457200" lvl="0" indent="-342900">
              <a:spcBef>
                <a:spcPts val="0"/>
              </a:spcBef>
              <a:spcAft>
                <a:spcPts val="0"/>
              </a:spcAft>
              <a:buClr>
                <a:schemeClr val="dk1"/>
              </a:buClr>
              <a:buSzPts val="1800"/>
              <a:buChar char="●"/>
            </a:pPr>
            <a:r>
              <a:rPr lang="en-US" sz="2400" dirty="0">
                <a:solidFill>
                  <a:schemeClr val="dk1"/>
                </a:solidFill>
              </a:rPr>
              <a:t>Distributed</a:t>
            </a:r>
          </a:p>
        </p:txBody>
      </p:sp>
      <p:pic>
        <p:nvPicPr>
          <p:cNvPr id="5" name="Google Shape;186;p33">
            <a:extLst>
              <a:ext uri="{FF2B5EF4-FFF2-40B4-BE49-F238E27FC236}">
                <a16:creationId xmlns:a16="http://schemas.microsoft.com/office/drawing/2014/main" id="{B9E5BCFF-8ED9-3147-859F-799E52EB7E20}"/>
              </a:ext>
            </a:extLst>
          </p:cNvPr>
          <p:cNvPicPr preferRelativeResize="0">
            <a:picLocks noChangeAspect="1"/>
          </p:cNvPicPr>
          <p:nvPr/>
        </p:nvPicPr>
        <p:blipFill rotWithShape="1">
          <a:blip r:embed="rId2">
            <a:alphaModFix/>
          </a:blip>
          <a:srcRect/>
          <a:stretch/>
        </p:blipFill>
        <p:spPr>
          <a:xfrm>
            <a:off x="2592087" y="3429000"/>
            <a:ext cx="7642578" cy="2362233"/>
          </a:xfrm>
          <a:prstGeom prst="rect">
            <a:avLst/>
          </a:prstGeom>
          <a:noFill/>
          <a:ln>
            <a:noFill/>
          </a:ln>
        </p:spPr>
      </p:pic>
    </p:spTree>
    <p:extLst>
      <p:ext uri="{BB962C8B-B14F-4D97-AF65-F5344CB8AC3E}">
        <p14:creationId xmlns:p14="http://schemas.microsoft.com/office/powerpoint/2010/main" val="4150776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 sz="3200" b="1" dirty="0"/>
              <a:t>Hadoop Ecosystem</a:t>
            </a:r>
            <a:endParaRPr lang="en-US" sz="3200" b="1" dirty="0"/>
          </a:p>
        </p:txBody>
      </p:sp>
      <p:pic>
        <p:nvPicPr>
          <p:cNvPr id="9" name="Google Shape;172;p31">
            <a:extLst>
              <a:ext uri="{FF2B5EF4-FFF2-40B4-BE49-F238E27FC236}">
                <a16:creationId xmlns:a16="http://schemas.microsoft.com/office/drawing/2014/main" id="{339230B5-39F2-E546-BA70-57F3166A0F2F}"/>
              </a:ext>
            </a:extLst>
          </p:cNvPr>
          <p:cNvPicPr preferRelativeResize="0">
            <a:picLocks noGrp="1" noChangeAspect="1"/>
          </p:cNvPicPr>
          <p:nvPr>
            <p:ph idx="1"/>
          </p:nvPr>
        </p:nvPicPr>
        <p:blipFill rotWithShape="1">
          <a:blip r:embed="rId2">
            <a:alphaModFix/>
          </a:blip>
          <a:srcRect/>
          <a:stretch/>
        </p:blipFill>
        <p:spPr>
          <a:xfrm>
            <a:off x="2049984" y="1121990"/>
            <a:ext cx="7474811" cy="5103199"/>
          </a:xfrm>
          <a:prstGeom prst="rect">
            <a:avLst/>
          </a:prstGeom>
          <a:noFill/>
          <a:ln>
            <a:noFill/>
          </a:ln>
        </p:spPr>
      </p:pic>
    </p:spTree>
    <p:extLst>
      <p:ext uri="{BB962C8B-B14F-4D97-AF65-F5344CB8AC3E}">
        <p14:creationId xmlns:p14="http://schemas.microsoft.com/office/powerpoint/2010/main" val="2099063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EF2BA-0911-7943-8F21-C0EFD930758D}"/>
              </a:ext>
            </a:extLst>
          </p:cNvPr>
          <p:cNvSpPr>
            <a:spLocks noGrp="1"/>
          </p:cNvSpPr>
          <p:nvPr>
            <p:ph type="title"/>
          </p:nvPr>
        </p:nvSpPr>
        <p:spPr/>
        <p:txBody>
          <a:bodyPr/>
          <a:lstStyle/>
          <a:p>
            <a:pPr algn="l"/>
            <a:r>
              <a:rPr lang="en" sz="4000" i="1" u="sng" dirty="0"/>
              <a:t>MapReduce</a:t>
            </a:r>
            <a:r>
              <a:rPr lang="en-US" sz="4000" u="sng" dirty="0"/>
              <a:t>			</a:t>
            </a:r>
          </a:p>
        </p:txBody>
      </p:sp>
      <p:sp>
        <p:nvSpPr>
          <p:cNvPr id="3" name="Slide Number Placeholder 2">
            <a:extLst>
              <a:ext uri="{FF2B5EF4-FFF2-40B4-BE49-F238E27FC236}">
                <a16:creationId xmlns:a16="http://schemas.microsoft.com/office/drawing/2014/main" id="{22C6560F-BC4B-DD4B-B637-1BE0C770D7FA}"/>
              </a:ext>
            </a:extLst>
          </p:cNvPr>
          <p:cNvSpPr>
            <a:spLocks noGrp="1"/>
          </p:cNvSpPr>
          <p:nvPr>
            <p:ph type="sldNum" sz="quarter" idx="4"/>
          </p:nvPr>
        </p:nvSpPr>
        <p:spPr/>
        <p:txBody>
          <a:bodyPr/>
          <a:lstStyle/>
          <a:p>
            <a:fld id="{1F58742C-725E-6941-A96C-5262B7D83A91}" type="slidenum">
              <a:rPr lang="en-US" smtClean="0"/>
              <a:pPr/>
              <a:t>12</a:t>
            </a:fld>
            <a:endParaRPr lang="en-US" dirty="0"/>
          </a:p>
        </p:txBody>
      </p:sp>
      <p:sp>
        <p:nvSpPr>
          <p:cNvPr id="4" name="Text Placeholder 3">
            <a:extLst>
              <a:ext uri="{FF2B5EF4-FFF2-40B4-BE49-F238E27FC236}">
                <a16:creationId xmlns:a16="http://schemas.microsoft.com/office/drawing/2014/main" id="{A6C2FDFD-56F7-6948-8EA9-9C05C8AD572A}"/>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2193974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 sz="3200" b="1" dirty="0"/>
              <a:t>MapReduce Origin Story</a:t>
            </a:r>
            <a:endParaRPr lang="en-US" sz="3200" b="1" dirty="0"/>
          </a:p>
        </p:txBody>
      </p:sp>
      <p:sp>
        <p:nvSpPr>
          <p:cNvPr id="7" name="Google Shape;143;p27">
            <a:extLst>
              <a:ext uri="{FF2B5EF4-FFF2-40B4-BE49-F238E27FC236}">
                <a16:creationId xmlns:a16="http://schemas.microsoft.com/office/drawing/2014/main" id="{AF6F2870-59BA-9D4F-91EA-11003D08983F}"/>
              </a:ext>
            </a:extLst>
          </p:cNvPr>
          <p:cNvSpPr txBox="1">
            <a:spLocks noGrp="1"/>
          </p:cNvSpPr>
          <p:nvPr>
            <p:ph idx="1"/>
          </p:nvPr>
        </p:nvSpPr>
        <p:spPr>
          <a:xfrm>
            <a:off x="331470" y="1157275"/>
            <a:ext cx="9795510" cy="2888946"/>
          </a:xfrm>
          <a:prstGeom prst="rect">
            <a:avLst/>
          </a:prstGeom>
          <a:noFill/>
          <a:ln>
            <a:noFill/>
          </a:ln>
        </p:spPr>
        <p:txBody>
          <a:bodyPr spcFirstLastPara="1" wrap="square" lIns="91425" tIns="45700" rIns="91425" bIns="45700" anchor="t" anchorCtr="0">
            <a:noAutofit/>
          </a:bodyPr>
          <a:lstStyle/>
          <a:p>
            <a:pPr marL="342900" lvl="0" indent="-279400">
              <a:spcBef>
                <a:spcPts val="0"/>
              </a:spcBef>
              <a:spcAft>
                <a:spcPts val="0"/>
              </a:spcAft>
              <a:buClr>
                <a:schemeClr val="dk1"/>
              </a:buClr>
              <a:buSzPts val="1800"/>
              <a:buFont typeface="Arial"/>
              <a:buChar char="●"/>
            </a:pPr>
            <a:r>
              <a:rPr lang="en-US" sz="2400" dirty="0">
                <a:solidFill>
                  <a:schemeClr val="dk1"/>
                </a:solidFill>
              </a:rPr>
              <a:t>Created by Google research labs  </a:t>
            </a:r>
          </a:p>
          <a:p>
            <a:pPr marL="0" lvl="0" indent="0">
              <a:spcBef>
                <a:spcPts val="0"/>
              </a:spcBef>
              <a:spcAft>
                <a:spcPts val="0"/>
              </a:spcAft>
              <a:buNone/>
            </a:pPr>
            <a:endParaRPr lang="en-US" sz="2400" dirty="0">
              <a:solidFill>
                <a:schemeClr val="dk1"/>
              </a:solidFill>
            </a:endParaRPr>
          </a:p>
          <a:p>
            <a:pPr marL="342900" lvl="0" indent="-279400">
              <a:spcBef>
                <a:spcPts val="0"/>
              </a:spcBef>
              <a:spcAft>
                <a:spcPts val="0"/>
              </a:spcAft>
              <a:buClr>
                <a:schemeClr val="dk1"/>
              </a:buClr>
              <a:buSzPts val="1800"/>
              <a:buFont typeface="Arial"/>
              <a:buChar char="●"/>
            </a:pPr>
            <a:r>
              <a:rPr lang="en-US" sz="2400" dirty="0">
                <a:solidFill>
                  <a:schemeClr val="dk1"/>
                </a:solidFill>
              </a:rPr>
              <a:t>Designed to solve a single problem: how to index all the information on the internet</a:t>
            </a:r>
            <a:endParaRPr sz="3200" dirty="0">
              <a:solidFill>
                <a:schemeClr val="dk1"/>
              </a:solidFill>
            </a:endParaRPr>
          </a:p>
        </p:txBody>
      </p:sp>
      <p:pic>
        <p:nvPicPr>
          <p:cNvPr id="5" name="Google Shape;207;p36">
            <a:extLst>
              <a:ext uri="{FF2B5EF4-FFF2-40B4-BE49-F238E27FC236}">
                <a16:creationId xmlns:a16="http://schemas.microsoft.com/office/drawing/2014/main" id="{8EC41975-ECA2-3947-9384-7D572A83DFE0}"/>
              </a:ext>
            </a:extLst>
          </p:cNvPr>
          <p:cNvPicPr preferRelativeResize="0">
            <a:picLocks noChangeAspect="1"/>
          </p:cNvPicPr>
          <p:nvPr/>
        </p:nvPicPr>
        <p:blipFill rotWithShape="1">
          <a:blip r:embed="rId2">
            <a:alphaModFix/>
          </a:blip>
          <a:srcRect/>
          <a:stretch/>
        </p:blipFill>
        <p:spPr>
          <a:xfrm>
            <a:off x="4337684" y="2846070"/>
            <a:ext cx="1758315" cy="1758315"/>
          </a:xfrm>
          <a:prstGeom prst="rect">
            <a:avLst/>
          </a:prstGeom>
          <a:noFill/>
          <a:ln>
            <a:noFill/>
          </a:ln>
        </p:spPr>
      </p:pic>
    </p:spTree>
    <p:extLst>
      <p:ext uri="{BB962C8B-B14F-4D97-AF65-F5344CB8AC3E}">
        <p14:creationId xmlns:p14="http://schemas.microsoft.com/office/powerpoint/2010/main" val="2427769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a:xfrm>
            <a:off x="0" y="304600"/>
            <a:ext cx="12192000" cy="477838"/>
          </a:xfrm>
        </p:spPr>
        <p:txBody>
          <a:bodyPr/>
          <a:lstStyle/>
          <a:p>
            <a:r>
              <a:rPr lang="en" sz="3200" b="1" dirty="0"/>
              <a:t>MapReduce Example: Counting Books in a Library</a:t>
            </a:r>
            <a:endParaRPr lang="en-US" sz="3200" b="1" dirty="0"/>
          </a:p>
        </p:txBody>
      </p:sp>
      <p:sp>
        <p:nvSpPr>
          <p:cNvPr id="7" name="Google Shape;143;p27">
            <a:extLst>
              <a:ext uri="{FF2B5EF4-FFF2-40B4-BE49-F238E27FC236}">
                <a16:creationId xmlns:a16="http://schemas.microsoft.com/office/drawing/2014/main" id="{AF6F2870-59BA-9D4F-91EA-11003D08983F}"/>
              </a:ext>
            </a:extLst>
          </p:cNvPr>
          <p:cNvSpPr txBox="1">
            <a:spLocks noGrp="1"/>
          </p:cNvSpPr>
          <p:nvPr>
            <p:ph idx="1"/>
          </p:nvPr>
        </p:nvSpPr>
        <p:spPr>
          <a:xfrm>
            <a:off x="331470" y="1157275"/>
            <a:ext cx="9795510" cy="2888946"/>
          </a:xfrm>
          <a:prstGeom prst="rect">
            <a:avLst/>
          </a:prstGeom>
          <a:noFill/>
          <a:ln>
            <a:noFill/>
          </a:ln>
        </p:spPr>
        <p:txBody>
          <a:bodyPr spcFirstLastPara="1" wrap="square" lIns="91425" tIns="45700" rIns="91425" bIns="45700" anchor="t" anchorCtr="0">
            <a:noAutofit/>
          </a:bodyPr>
          <a:lstStyle/>
          <a:p>
            <a:pPr marL="342900" lvl="0" indent="-279400">
              <a:spcBef>
                <a:spcPts val="0"/>
              </a:spcBef>
              <a:spcAft>
                <a:spcPts val="0"/>
              </a:spcAft>
              <a:buClr>
                <a:schemeClr val="dk1"/>
              </a:buClr>
              <a:buSzPts val="1800"/>
              <a:buFont typeface="Arial"/>
              <a:buChar char="●"/>
            </a:pPr>
            <a:r>
              <a:rPr lang="en-US" sz="2400" b="1" dirty="0">
                <a:solidFill>
                  <a:schemeClr val="dk1"/>
                </a:solidFill>
              </a:rPr>
              <a:t>Map: </a:t>
            </a:r>
            <a:r>
              <a:rPr lang="en" sz="2400" dirty="0">
                <a:solidFill>
                  <a:schemeClr val="dk1"/>
                </a:solidFill>
              </a:rPr>
              <a:t>“You count this half of the library, and I’ll count the other.”</a:t>
            </a:r>
            <a:r>
              <a:rPr lang="en-US" sz="2400" dirty="0">
                <a:solidFill>
                  <a:schemeClr val="dk1"/>
                </a:solidFill>
              </a:rPr>
              <a:t> </a:t>
            </a:r>
          </a:p>
          <a:p>
            <a:pPr marL="0" lvl="0" indent="0">
              <a:spcBef>
                <a:spcPts val="0"/>
              </a:spcBef>
              <a:spcAft>
                <a:spcPts val="0"/>
              </a:spcAft>
              <a:buNone/>
            </a:pPr>
            <a:endParaRPr lang="en-US" sz="2400" dirty="0">
              <a:solidFill>
                <a:schemeClr val="dk1"/>
              </a:solidFill>
            </a:endParaRPr>
          </a:p>
          <a:p>
            <a:pPr marL="342900" lvl="0" indent="-279400">
              <a:spcBef>
                <a:spcPts val="0"/>
              </a:spcBef>
              <a:spcAft>
                <a:spcPts val="0"/>
              </a:spcAft>
              <a:buClr>
                <a:schemeClr val="dk1"/>
              </a:buClr>
              <a:buSzPts val="1800"/>
              <a:buFont typeface="Arial"/>
              <a:buChar char="●"/>
            </a:pPr>
            <a:r>
              <a:rPr lang="en-US" sz="2400" b="1" dirty="0">
                <a:solidFill>
                  <a:schemeClr val="dk1"/>
                </a:solidFill>
              </a:rPr>
              <a:t>Reduce: </a:t>
            </a:r>
            <a:r>
              <a:rPr lang="en" sz="2400" dirty="0">
                <a:solidFill>
                  <a:schemeClr val="dk1"/>
                </a:solidFill>
              </a:rPr>
              <a:t>“We get together and add up our counts.”</a:t>
            </a:r>
            <a:endParaRPr sz="3200" dirty="0">
              <a:solidFill>
                <a:schemeClr val="dk1"/>
              </a:solidFill>
            </a:endParaRPr>
          </a:p>
        </p:txBody>
      </p:sp>
    </p:spTree>
    <p:extLst>
      <p:ext uri="{BB962C8B-B14F-4D97-AF65-F5344CB8AC3E}">
        <p14:creationId xmlns:p14="http://schemas.microsoft.com/office/powerpoint/2010/main" val="3649389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 sz="3200" b="1" dirty="0"/>
              <a:t>The Map in MapReduce</a:t>
            </a:r>
            <a:endParaRPr lang="en-US" sz="3200" b="1" dirty="0"/>
          </a:p>
        </p:txBody>
      </p:sp>
      <p:sp>
        <p:nvSpPr>
          <p:cNvPr id="7" name="Google Shape;143;p27">
            <a:extLst>
              <a:ext uri="{FF2B5EF4-FFF2-40B4-BE49-F238E27FC236}">
                <a16:creationId xmlns:a16="http://schemas.microsoft.com/office/drawing/2014/main" id="{AF6F2870-59BA-9D4F-91EA-11003D08983F}"/>
              </a:ext>
            </a:extLst>
          </p:cNvPr>
          <p:cNvSpPr txBox="1">
            <a:spLocks noGrp="1"/>
          </p:cNvSpPr>
          <p:nvPr>
            <p:ph idx="1"/>
          </p:nvPr>
        </p:nvSpPr>
        <p:spPr>
          <a:xfrm>
            <a:off x="331470" y="1157275"/>
            <a:ext cx="11571228" cy="2577817"/>
          </a:xfrm>
          <a:prstGeom prst="rect">
            <a:avLst/>
          </a:prstGeom>
          <a:noFill/>
          <a:ln>
            <a:noFill/>
          </a:ln>
        </p:spPr>
        <p:txBody>
          <a:bodyPr spcFirstLastPara="1" wrap="square" lIns="91425" tIns="45700" rIns="91425" bIns="45700" anchor="t" anchorCtr="0">
            <a:noAutofit/>
          </a:bodyPr>
          <a:lstStyle/>
          <a:p>
            <a:pPr marL="63500" lvl="0" indent="0">
              <a:spcBef>
                <a:spcPts val="0"/>
              </a:spcBef>
              <a:spcAft>
                <a:spcPts val="0"/>
              </a:spcAft>
              <a:buClr>
                <a:schemeClr val="dk1"/>
              </a:buClr>
              <a:buSzPts val="1800"/>
              <a:buNone/>
            </a:pPr>
            <a:r>
              <a:rPr lang="en" sz="2200" dirty="0">
                <a:solidFill>
                  <a:schemeClr val="dk1"/>
                </a:solidFill>
              </a:rPr>
              <a:t>The mapping step takes a small piece of the input and maps the data to key-value pairs. A common example is sending a line of text to a mapper function, and the mapper generates a key-value pair for each word. The values will be added up later in the reducing step.</a:t>
            </a:r>
            <a:endParaRPr sz="2200" dirty="0">
              <a:solidFill>
                <a:schemeClr val="dk1"/>
              </a:solidFill>
            </a:endParaRPr>
          </a:p>
        </p:txBody>
      </p:sp>
      <p:pic>
        <p:nvPicPr>
          <p:cNvPr id="6" name="Google Shape;222;p38">
            <a:extLst>
              <a:ext uri="{FF2B5EF4-FFF2-40B4-BE49-F238E27FC236}">
                <a16:creationId xmlns:a16="http://schemas.microsoft.com/office/drawing/2014/main" id="{538E661D-159D-2C47-8A02-4D7A5DA77563}"/>
              </a:ext>
            </a:extLst>
          </p:cNvPr>
          <p:cNvPicPr preferRelativeResize="0">
            <a:picLocks noChangeAspect="1"/>
          </p:cNvPicPr>
          <p:nvPr/>
        </p:nvPicPr>
        <p:blipFill rotWithShape="1">
          <a:blip r:embed="rId2">
            <a:alphaModFix/>
          </a:blip>
          <a:srcRect/>
          <a:stretch/>
        </p:blipFill>
        <p:spPr>
          <a:xfrm>
            <a:off x="1822843" y="2558410"/>
            <a:ext cx="8217315" cy="3886200"/>
          </a:xfrm>
          <a:prstGeom prst="rect">
            <a:avLst/>
          </a:prstGeom>
          <a:noFill/>
          <a:ln>
            <a:noFill/>
          </a:ln>
        </p:spPr>
      </p:pic>
    </p:spTree>
    <p:extLst>
      <p:ext uri="{BB962C8B-B14F-4D97-AF65-F5344CB8AC3E}">
        <p14:creationId xmlns:p14="http://schemas.microsoft.com/office/powerpoint/2010/main" val="3123956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 sz="3200" b="1" dirty="0"/>
              <a:t>The Shuffle in MapReduce</a:t>
            </a:r>
            <a:endParaRPr lang="en-US" sz="3200" b="1" dirty="0"/>
          </a:p>
        </p:txBody>
      </p:sp>
      <p:sp>
        <p:nvSpPr>
          <p:cNvPr id="7" name="Google Shape;143;p27">
            <a:extLst>
              <a:ext uri="{FF2B5EF4-FFF2-40B4-BE49-F238E27FC236}">
                <a16:creationId xmlns:a16="http://schemas.microsoft.com/office/drawing/2014/main" id="{AF6F2870-59BA-9D4F-91EA-11003D08983F}"/>
              </a:ext>
            </a:extLst>
          </p:cNvPr>
          <p:cNvSpPr txBox="1">
            <a:spLocks noGrp="1"/>
          </p:cNvSpPr>
          <p:nvPr>
            <p:ph idx="1"/>
          </p:nvPr>
        </p:nvSpPr>
        <p:spPr>
          <a:xfrm>
            <a:off x="331470" y="1157275"/>
            <a:ext cx="11571228" cy="2577817"/>
          </a:xfrm>
          <a:prstGeom prst="rect">
            <a:avLst/>
          </a:prstGeom>
          <a:noFill/>
          <a:ln>
            <a:noFill/>
          </a:ln>
        </p:spPr>
        <p:txBody>
          <a:bodyPr spcFirstLastPara="1" wrap="square" lIns="91425" tIns="45700" rIns="91425" bIns="45700" anchor="t" anchorCtr="0">
            <a:noAutofit/>
          </a:bodyPr>
          <a:lstStyle/>
          <a:p>
            <a:pPr marL="63500" lvl="0" indent="0">
              <a:spcBef>
                <a:spcPts val="0"/>
              </a:spcBef>
              <a:spcAft>
                <a:spcPts val="0"/>
              </a:spcAft>
              <a:buClr>
                <a:schemeClr val="dk1"/>
              </a:buClr>
              <a:buSzPts val="1800"/>
              <a:buNone/>
            </a:pPr>
            <a:r>
              <a:rPr lang="en" sz="2400" dirty="0">
                <a:solidFill>
                  <a:schemeClr val="dk1"/>
                </a:solidFill>
              </a:rPr>
              <a:t>The shuffle step groups the keys together. Each value found for a key is appended to the list of values.</a:t>
            </a:r>
            <a:endParaRPr sz="2400" dirty="0">
              <a:solidFill>
                <a:schemeClr val="dk1"/>
              </a:solidFill>
            </a:endParaRPr>
          </a:p>
        </p:txBody>
      </p:sp>
      <p:pic>
        <p:nvPicPr>
          <p:cNvPr id="8" name="Google Shape;230;p39">
            <a:extLst>
              <a:ext uri="{FF2B5EF4-FFF2-40B4-BE49-F238E27FC236}">
                <a16:creationId xmlns:a16="http://schemas.microsoft.com/office/drawing/2014/main" id="{1C04000C-D67D-4045-AE94-D88D62D7F7A8}"/>
              </a:ext>
            </a:extLst>
          </p:cNvPr>
          <p:cNvPicPr preferRelativeResize="0">
            <a:picLocks noChangeAspect="1"/>
          </p:cNvPicPr>
          <p:nvPr/>
        </p:nvPicPr>
        <p:blipFill rotWithShape="1">
          <a:blip r:embed="rId2">
            <a:alphaModFix/>
          </a:blip>
          <a:srcRect/>
          <a:stretch/>
        </p:blipFill>
        <p:spPr>
          <a:xfrm>
            <a:off x="1859564" y="2515150"/>
            <a:ext cx="8221411" cy="3888137"/>
          </a:xfrm>
          <a:prstGeom prst="rect">
            <a:avLst/>
          </a:prstGeom>
          <a:noFill/>
          <a:ln>
            <a:noFill/>
          </a:ln>
        </p:spPr>
      </p:pic>
    </p:spTree>
    <p:extLst>
      <p:ext uri="{BB962C8B-B14F-4D97-AF65-F5344CB8AC3E}">
        <p14:creationId xmlns:p14="http://schemas.microsoft.com/office/powerpoint/2010/main" val="700523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 sz="3200" b="1" dirty="0"/>
              <a:t>The Reduce in MapReduce</a:t>
            </a:r>
            <a:endParaRPr lang="en-US" sz="3200" b="1" dirty="0"/>
          </a:p>
        </p:txBody>
      </p:sp>
      <p:sp>
        <p:nvSpPr>
          <p:cNvPr id="7" name="Google Shape;143;p27">
            <a:extLst>
              <a:ext uri="{FF2B5EF4-FFF2-40B4-BE49-F238E27FC236}">
                <a16:creationId xmlns:a16="http://schemas.microsoft.com/office/drawing/2014/main" id="{AF6F2870-59BA-9D4F-91EA-11003D08983F}"/>
              </a:ext>
            </a:extLst>
          </p:cNvPr>
          <p:cNvSpPr txBox="1">
            <a:spLocks noGrp="1"/>
          </p:cNvSpPr>
          <p:nvPr>
            <p:ph idx="1"/>
          </p:nvPr>
        </p:nvSpPr>
        <p:spPr>
          <a:xfrm>
            <a:off x="331470" y="1157275"/>
            <a:ext cx="11571228" cy="2577817"/>
          </a:xfrm>
          <a:prstGeom prst="rect">
            <a:avLst/>
          </a:prstGeom>
          <a:noFill/>
          <a:ln>
            <a:noFill/>
          </a:ln>
        </p:spPr>
        <p:txBody>
          <a:bodyPr spcFirstLastPara="1" wrap="square" lIns="91425" tIns="45700" rIns="91425" bIns="45700" anchor="t" anchorCtr="0">
            <a:noAutofit/>
          </a:bodyPr>
          <a:lstStyle/>
          <a:p>
            <a:pPr marL="0" lvl="0" indent="0">
              <a:spcBef>
                <a:spcPts val="0"/>
              </a:spcBef>
              <a:spcAft>
                <a:spcPts val="0"/>
              </a:spcAft>
              <a:buNone/>
            </a:pPr>
            <a:r>
              <a:rPr lang="en-US" sz="2400" dirty="0">
                <a:solidFill>
                  <a:schemeClr val="dk1"/>
                </a:solidFill>
              </a:rPr>
              <a:t>The reducing step reduces the list of values for a key to a single value. In this example, the values are added to get the count of each word.</a:t>
            </a:r>
          </a:p>
        </p:txBody>
      </p:sp>
      <p:pic>
        <p:nvPicPr>
          <p:cNvPr id="6" name="Google Shape;238;p40">
            <a:extLst>
              <a:ext uri="{FF2B5EF4-FFF2-40B4-BE49-F238E27FC236}">
                <a16:creationId xmlns:a16="http://schemas.microsoft.com/office/drawing/2014/main" id="{0026A18C-9E6E-6440-98ED-971FAC6412AD}"/>
              </a:ext>
            </a:extLst>
          </p:cNvPr>
          <p:cNvPicPr preferRelativeResize="0">
            <a:picLocks noChangeAspect="1"/>
          </p:cNvPicPr>
          <p:nvPr/>
        </p:nvPicPr>
        <p:blipFill rotWithShape="1">
          <a:blip r:embed="rId2">
            <a:alphaModFix/>
          </a:blip>
          <a:srcRect/>
          <a:stretch/>
        </p:blipFill>
        <p:spPr>
          <a:xfrm>
            <a:off x="1898953" y="2536163"/>
            <a:ext cx="8217314" cy="3886200"/>
          </a:xfrm>
          <a:prstGeom prst="rect">
            <a:avLst/>
          </a:prstGeom>
          <a:noFill/>
          <a:ln>
            <a:noFill/>
          </a:ln>
        </p:spPr>
      </p:pic>
    </p:spTree>
    <p:extLst>
      <p:ext uri="{BB962C8B-B14F-4D97-AF65-F5344CB8AC3E}">
        <p14:creationId xmlns:p14="http://schemas.microsoft.com/office/powerpoint/2010/main" val="3903121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EF2BA-0911-7943-8F21-C0EFD930758D}"/>
              </a:ext>
            </a:extLst>
          </p:cNvPr>
          <p:cNvSpPr>
            <a:spLocks noGrp="1"/>
          </p:cNvSpPr>
          <p:nvPr>
            <p:ph type="title"/>
          </p:nvPr>
        </p:nvSpPr>
        <p:spPr/>
        <p:txBody>
          <a:bodyPr/>
          <a:lstStyle/>
          <a:p>
            <a:pPr algn="l"/>
            <a:r>
              <a:rPr lang="en" sz="4000" i="1" u="sng" dirty="0" err="1"/>
              <a:t>mrjob</a:t>
            </a:r>
            <a:r>
              <a:rPr lang="en-US" sz="4000" u="sng" dirty="0"/>
              <a:t>			</a:t>
            </a:r>
          </a:p>
        </p:txBody>
      </p:sp>
      <p:sp>
        <p:nvSpPr>
          <p:cNvPr id="3" name="Slide Number Placeholder 2">
            <a:extLst>
              <a:ext uri="{FF2B5EF4-FFF2-40B4-BE49-F238E27FC236}">
                <a16:creationId xmlns:a16="http://schemas.microsoft.com/office/drawing/2014/main" id="{22C6560F-BC4B-DD4B-B637-1BE0C770D7FA}"/>
              </a:ext>
            </a:extLst>
          </p:cNvPr>
          <p:cNvSpPr>
            <a:spLocks noGrp="1"/>
          </p:cNvSpPr>
          <p:nvPr>
            <p:ph type="sldNum" sz="quarter" idx="4"/>
          </p:nvPr>
        </p:nvSpPr>
        <p:spPr/>
        <p:txBody>
          <a:bodyPr/>
          <a:lstStyle/>
          <a:p>
            <a:fld id="{1F58742C-725E-6941-A96C-5262B7D83A91}" type="slidenum">
              <a:rPr lang="en-US" smtClean="0"/>
              <a:pPr/>
              <a:t>18</a:t>
            </a:fld>
            <a:endParaRPr lang="en-US" dirty="0"/>
          </a:p>
        </p:txBody>
      </p:sp>
      <p:sp>
        <p:nvSpPr>
          <p:cNvPr id="4" name="Text Placeholder 3">
            <a:extLst>
              <a:ext uri="{FF2B5EF4-FFF2-40B4-BE49-F238E27FC236}">
                <a16:creationId xmlns:a16="http://schemas.microsoft.com/office/drawing/2014/main" id="{A6C2FDFD-56F7-6948-8EA9-9C05C8AD572A}"/>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367043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 sz="3200" b="1" dirty="0" err="1"/>
              <a:t>mrjob</a:t>
            </a:r>
            <a:endParaRPr lang="en-US" sz="3200" b="1" dirty="0"/>
          </a:p>
        </p:txBody>
      </p:sp>
      <p:sp>
        <p:nvSpPr>
          <p:cNvPr id="7" name="Google Shape;143;p27">
            <a:extLst>
              <a:ext uri="{FF2B5EF4-FFF2-40B4-BE49-F238E27FC236}">
                <a16:creationId xmlns:a16="http://schemas.microsoft.com/office/drawing/2014/main" id="{AF6F2870-59BA-9D4F-91EA-11003D08983F}"/>
              </a:ext>
            </a:extLst>
          </p:cNvPr>
          <p:cNvSpPr txBox="1">
            <a:spLocks noGrp="1"/>
          </p:cNvSpPr>
          <p:nvPr>
            <p:ph idx="1"/>
          </p:nvPr>
        </p:nvSpPr>
        <p:spPr>
          <a:xfrm>
            <a:off x="331470" y="1157275"/>
            <a:ext cx="11571228" cy="2577817"/>
          </a:xfrm>
          <a:prstGeom prst="rect">
            <a:avLst/>
          </a:prstGeom>
          <a:noFill/>
          <a:ln>
            <a:noFill/>
          </a:ln>
        </p:spPr>
        <p:txBody>
          <a:bodyPr spcFirstLastPara="1" wrap="square" lIns="91425" tIns="45700" rIns="91425" bIns="45700" anchor="t" anchorCtr="0">
            <a:noAutofit/>
          </a:bodyPr>
          <a:lstStyle/>
          <a:p>
            <a:pPr marL="342900" lvl="0" indent="-279400">
              <a:spcBef>
                <a:spcPts val="0"/>
              </a:spcBef>
              <a:spcAft>
                <a:spcPts val="0"/>
              </a:spcAft>
              <a:buClr>
                <a:schemeClr val="dk1"/>
              </a:buClr>
              <a:buSzPts val="1800"/>
              <a:buChar char="●"/>
            </a:pPr>
            <a:r>
              <a:rPr lang="en-US" sz="2400" dirty="0">
                <a:solidFill>
                  <a:schemeClr val="dk1"/>
                </a:solidFill>
              </a:rPr>
              <a:t>A Python library built by Yelp</a:t>
            </a:r>
          </a:p>
          <a:p>
            <a:pPr marL="0" lvl="0" indent="0">
              <a:spcBef>
                <a:spcPts val="0"/>
              </a:spcBef>
              <a:spcAft>
                <a:spcPts val="0"/>
              </a:spcAft>
              <a:buNone/>
            </a:pPr>
            <a:endParaRPr lang="en-US" sz="2400" dirty="0">
              <a:solidFill>
                <a:schemeClr val="dk1"/>
              </a:solidFill>
            </a:endParaRPr>
          </a:p>
          <a:p>
            <a:pPr marL="342900" lvl="0" indent="-279400">
              <a:spcBef>
                <a:spcPts val="0"/>
              </a:spcBef>
              <a:spcAft>
                <a:spcPts val="0"/>
              </a:spcAft>
              <a:buClr>
                <a:schemeClr val="dk1"/>
              </a:buClr>
              <a:buSzPts val="1800"/>
              <a:buChar char="●"/>
            </a:pPr>
            <a:r>
              <a:rPr lang="en-US" sz="2400" dirty="0">
                <a:solidFill>
                  <a:schemeClr val="dk1"/>
                </a:solidFill>
              </a:rPr>
              <a:t>Writes MapReduce jobs in Python and runs them on different platforms</a:t>
            </a:r>
          </a:p>
        </p:txBody>
      </p:sp>
      <p:pic>
        <p:nvPicPr>
          <p:cNvPr id="8" name="Google Shape;252;p42">
            <a:extLst>
              <a:ext uri="{FF2B5EF4-FFF2-40B4-BE49-F238E27FC236}">
                <a16:creationId xmlns:a16="http://schemas.microsoft.com/office/drawing/2014/main" id="{E0493F8A-867E-7D40-812D-1BC3D31F20BF}"/>
              </a:ext>
            </a:extLst>
          </p:cNvPr>
          <p:cNvPicPr preferRelativeResize="0">
            <a:picLocks noChangeAspect="1"/>
          </p:cNvPicPr>
          <p:nvPr/>
        </p:nvPicPr>
        <p:blipFill rotWithShape="1">
          <a:blip r:embed="rId2">
            <a:alphaModFix/>
          </a:blip>
          <a:srcRect/>
          <a:stretch/>
        </p:blipFill>
        <p:spPr>
          <a:xfrm>
            <a:off x="5783644" y="3156390"/>
            <a:ext cx="2337106" cy="1907077"/>
          </a:xfrm>
          <a:prstGeom prst="rect">
            <a:avLst/>
          </a:prstGeom>
          <a:noFill/>
          <a:ln>
            <a:noFill/>
          </a:ln>
        </p:spPr>
      </p:pic>
    </p:spTree>
    <p:extLst>
      <p:ext uri="{BB962C8B-B14F-4D97-AF65-F5344CB8AC3E}">
        <p14:creationId xmlns:p14="http://schemas.microsoft.com/office/powerpoint/2010/main" val="2672560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 sz="3200" b="1" dirty="0"/>
              <a:t>Big Data, Big Problems</a:t>
            </a:r>
            <a:endParaRPr lang="en-US" sz="3200" b="1" dirty="0"/>
          </a:p>
        </p:txBody>
      </p:sp>
      <p:sp>
        <p:nvSpPr>
          <p:cNvPr id="9" name="Google Shape;136;p26">
            <a:extLst>
              <a:ext uri="{FF2B5EF4-FFF2-40B4-BE49-F238E27FC236}">
                <a16:creationId xmlns:a16="http://schemas.microsoft.com/office/drawing/2014/main" id="{2FC07A38-9AA8-4F45-93A2-79117FF8452E}"/>
              </a:ext>
            </a:extLst>
          </p:cNvPr>
          <p:cNvSpPr txBox="1">
            <a:spLocks noGrp="1"/>
          </p:cNvSpPr>
          <p:nvPr>
            <p:ph idx="1"/>
          </p:nvPr>
        </p:nvSpPr>
        <p:spPr>
          <a:xfrm>
            <a:off x="320040" y="1251787"/>
            <a:ext cx="11201400" cy="4354426"/>
          </a:xfrm>
          <a:prstGeom prst="rect">
            <a:avLst/>
          </a:prstGeom>
          <a:noFill/>
          <a:ln>
            <a:noFill/>
          </a:ln>
        </p:spPr>
        <p:txBody>
          <a:bodyPr spcFirstLastPara="1" wrap="square" lIns="91425" tIns="45700" rIns="91425" bIns="45700" anchor="t" anchorCtr="0">
            <a:noAutofit/>
          </a:bodyPr>
          <a:lstStyle/>
          <a:p>
            <a:pPr marL="342900" marR="0" lvl="0" indent="-279400" rtl="0">
              <a:lnSpc>
                <a:spcPct val="100000"/>
              </a:lnSpc>
              <a:spcBef>
                <a:spcPts val="0"/>
              </a:spcBef>
              <a:spcAft>
                <a:spcPts val="0"/>
              </a:spcAft>
              <a:buClr>
                <a:schemeClr val="dk1"/>
              </a:buClr>
              <a:buSzPct val="100000"/>
              <a:buFont typeface="Arial"/>
              <a:buChar char="●"/>
            </a:pPr>
            <a:r>
              <a:rPr lang="en" sz="2400" dirty="0">
                <a:solidFill>
                  <a:schemeClr val="dk1"/>
                </a:solidFill>
              </a:rPr>
              <a:t>Financial Industry Regulatory Authority (FINRA): Needs to store 37 billion records daily in the financial market and analyze trends over a period of days, weeks, and months </a:t>
            </a:r>
            <a:endParaRPr sz="2400" dirty="0">
              <a:solidFill>
                <a:schemeClr val="dk1"/>
              </a:solidFill>
            </a:endParaRPr>
          </a:p>
          <a:p>
            <a:pPr marL="342900" indent="-342900">
              <a:spcBef>
                <a:spcPts val="0"/>
              </a:spcBef>
              <a:spcAft>
                <a:spcPts val="0"/>
              </a:spcAft>
              <a:buSzPct val="100000"/>
            </a:pPr>
            <a:endParaRPr sz="2400" dirty="0">
              <a:solidFill>
                <a:schemeClr val="dk1"/>
              </a:solidFill>
            </a:endParaRPr>
          </a:p>
          <a:p>
            <a:pPr marL="342900" marR="0" lvl="0" indent="-279400" rtl="0">
              <a:lnSpc>
                <a:spcPct val="100000"/>
              </a:lnSpc>
              <a:spcBef>
                <a:spcPts val="0"/>
              </a:spcBef>
              <a:spcAft>
                <a:spcPts val="0"/>
              </a:spcAft>
              <a:buClr>
                <a:schemeClr val="dk1"/>
              </a:buClr>
              <a:buSzPct val="100000"/>
              <a:buFont typeface="Arial"/>
              <a:buChar char="●"/>
            </a:pPr>
            <a:r>
              <a:rPr lang="en" sz="2400" dirty="0">
                <a:solidFill>
                  <a:schemeClr val="dk1"/>
                </a:solidFill>
              </a:rPr>
              <a:t>McDonald’s: Collects transactional data as it serves 69 million people each day in 188 countries</a:t>
            </a:r>
            <a:endParaRPr sz="2400" dirty="0">
              <a:solidFill>
                <a:schemeClr val="dk1"/>
              </a:solidFill>
            </a:endParaRPr>
          </a:p>
          <a:p>
            <a:pPr marL="342900" indent="-342900">
              <a:spcBef>
                <a:spcPts val="0"/>
              </a:spcBef>
              <a:spcAft>
                <a:spcPts val="0"/>
              </a:spcAft>
              <a:buSzPct val="100000"/>
            </a:pPr>
            <a:endParaRPr sz="2400" dirty="0">
              <a:solidFill>
                <a:schemeClr val="dk1"/>
              </a:solidFill>
            </a:endParaRPr>
          </a:p>
          <a:p>
            <a:pPr marL="342900" marR="0" lvl="0" indent="-279400" rtl="0">
              <a:lnSpc>
                <a:spcPct val="100000"/>
              </a:lnSpc>
              <a:spcBef>
                <a:spcPts val="0"/>
              </a:spcBef>
              <a:spcAft>
                <a:spcPts val="0"/>
              </a:spcAft>
              <a:buClr>
                <a:schemeClr val="dk1"/>
              </a:buClr>
              <a:buSzPct val="100000"/>
              <a:buFont typeface="Arial"/>
              <a:buChar char="●"/>
            </a:pPr>
            <a:r>
              <a:rPr lang="en" sz="2400" dirty="0">
                <a:solidFill>
                  <a:schemeClr val="dk1"/>
                </a:solidFill>
              </a:rPr>
              <a:t>Netflix: Collects ratings, searches, watch dates, device information, pause and skip data, repeat views, and more for 100+ million subscribers</a:t>
            </a:r>
            <a:endParaRPr sz="2400" dirty="0">
              <a:solidFill>
                <a:schemeClr val="dk1"/>
              </a:solidFill>
            </a:endParaRPr>
          </a:p>
        </p:txBody>
      </p:sp>
    </p:spTree>
    <p:extLst>
      <p:ext uri="{BB962C8B-B14F-4D97-AF65-F5344CB8AC3E}">
        <p14:creationId xmlns:p14="http://schemas.microsoft.com/office/powerpoint/2010/main" val="1221355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EF2BA-0911-7943-8F21-C0EFD930758D}"/>
              </a:ext>
            </a:extLst>
          </p:cNvPr>
          <p:cNvSpPr>
            <a:spLocks noGrp="1"/>
          </p:cNvSpPr>
          <p:nvPr>
            <p:ph type="title"/>
          </p:nvPr>
        </p:nvSpPr>
        <p:spPr/>
        <p:txBody>
          <a:bodyPr/>
          <a:lstStyle/>
          <a:p>
            <a:pPr algn="l"/>
            <a:r>
              <a:rPr lang="en-US" sz="4000" i="1" u="sng" dirty="0"/>
              <a:t>m</a:t>
            </a:r>
            <a:r>
              <a:rPr lang="en" sz="4000" i="1" u="sng" dirty="0" err="1"/>
              <a:t>rjob</a:t>
            </a:r>
            <a:r>
              <a:rPr lang="en" sz="4000" i="1" u="sng" dirty="0"/>
              <a:t> Fundamentals</a:t>
            </a:r>
            <a:r>
              <a:rPr lang="en-US" sz="4000" u="sng" dirty="0"/>
              <a:t>		</a:t>
            </a:r>
          </a:p>
        </p:txBody>
      </p:sp>
      <p:sp>
        <p:nvSpPr>
          <p:cNvPr id="3" name="Slide Number Placeholder 2">
            <a:extLst>
              <a:ext uri="{FF2B5EF4-FFF2-40B4-BE49-F238E27FC236}">
                <a16:creationId xmlns:a16="http://schemas.microsoft.com/office/drawing/2014/main" id="{22C6560F-BC4B-DD4B-B637-1BE0C770D7FA}"/>
              </a:ext>
            </a:extLst>
          </p:cNvPr>
          <p:cNvSpPr>
            <a:spLocks noGrp="1"/>
          </p:cNvSpPr>
          <p:nvPr>
            <p:ph type="sldNum" sz="quarter" idx="4"/>
          </p:nvPr>
        </p:nvSpPr>
        <p:spPr/>
        <p:txBody>
          <a:bodyPr/>
          <a:lstStyle/>
          <a:p>
            <a:fld id="{1F58742C-725E-6941-A96C-5262B7D83A91}" type="slidenum">
              <a:rPr lang="en-US" smtClean="0"/>
              <a:pPr/>
              <a:t>20</a:t>
            </a:fld>
            <a:endParaRPr lang="en-US" dirty="0"/>
          </a:p>
        </p:txBody>
      </p:sp>
      <p:sp>
        <p:nvSpPr>
          <p:cNvPr id="4" name="Text Placeholder 3">
            <a:extLst>
              <a:ext uri="{FF2B5EF4-FFF2-40B4-BE49-F238E27FC236}">
                <a16:creationId xmlns:a16="http://schemas.microsoft.com/office/drawing/2014/main" id="{A6C2FDFD-56F7-6948-8EA9-9C05C8AD572A}"/>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32476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 sz="3200" b="1" dirty="0"/>
              <a:t>What’s a Job?</a:t>
            </a:r>
            <a:endParaRPr lang="en-US" sz="3200" b="1" dirty="0"/>
          </a:p>
        </p:txBody>
      </p:sp>
      <p:sp>
        <p:nvSpPr>
          <p:cNvPr id="7" name="Google Shape;143;p27">
            <a:extLst>
              <a:ext uri="{FF2B5EF4-FFF2-40B4-BE49-F238E27FC236}">
                <a16:creationId xmlns:a16="http://schemas.microsoft.com/office/drawing/2014/main" id="{AF6F2870-59BA-9D4F-91EA-11003D08983F}"/>
              </a:ext>
            </a:extLst>
          </p:cNvPr>
          <p:cNvSpPr txBox="1">
            <a:spLocks noGrp="1"/>
          </p:cNvSpPr>
          <p:nvPr>
            <p:ph idx="1"/>
          </p:nvPr>
        </p:nvSpPr>
        <p:spPr>
          <a:xfrm>
            <a:off x="331470" y="1157275"/>
            <a:ext cx="4514850" cy="5396125"/>
          </a:xfrm>
          <a:prstGeom prst="rect">
            <a:avLst/>
          </a:prstGeom>
          <a:noFill/>
          <a:ln>
            <a:noFill/>
          </a:ln>
        </p:spPr>
        <p:txBody>
          <a:bodyPr spcFirstLastPara="1" wrap="square" lIns="91425" tIns="45700" rIns="91425" bIns="45700" anchor="t" anchorCtr="0">
            <a:noAutofit/>
          </a:bodyPr>
          <a:lstStyle/>
          <a:p>
            <a:pPr marL="457200" lvl="0" indent="-342900">
              <a:spcBef>
                <a:spcPts val="0"/>
              </a:spcBef>
              <a:spcAft>
                <a:spcPts val="0"/>
              </a:spcAft>
              <a:buClr>
                <a:schemeClr val="dk1"/>
              </a:buClr>
              <a:buSzPts val="1800"/>
              <a:buChar char="●"/>
            </a:pPr>
            <a:r>
              <a:rPr lang="en-US" sz="2400" dirty="0">
                <a:solidFill>
                  <a:schemeClr val="dk1"/>
                </a:solidFill>
              </a:rPr>
              <a:t>A job is a Python class (like a blueprint) that contains the code for the mappers and reducers.</a:t>
            </a:r>
          </a:p>
          <a:p>
            <a:pPr marL="0" lvl="0" indent="0">
              <a:spcBef>
                <a:spcPts val="0"/>
              </a:spcBef>
              <a:spcAft>
                <a:spcPts val="0"/>
              </a:spcAft>
              <a:buNone/>
            </a:pPr>
            <a:endParaRPr lang="en-US" sz="2400" dirty="0">
              <a:solidFill>
                <a:schemeClr val="dk1"/>
              </a:solidFill>
            </a:endParaRPr>
          </a:p>
          <a:p>
            <a:pPr marL="457200" lvl="0" indent="-342900">
              <a:spcBef>
                <a:spcPts val="0"/>
              </a:spcBef>
              <a:spcAft>
                <a:spcPts val="0"/>
              </a:spcAft>
              <a:buClr>
                <a:schemeClr val="dk1"/>
              </a:buClr>
              <a:buSzPts val="1800"/>
              <a:buChar char="●"/>
            </a:pPr>
            <a:r>
              <a:rPr lang="en-US" sz="2400" dirty="0" err="1">
                <a:solidFill>
                  <a:schemeClr val="dk1"/>
                </a:solidFill>
              </a:rPr>
              <a:t>mrjob</a:t>
            </a:r>
            <a:r>
              <a:rPr lang="en-US" sz="2400" dirty="0">
                <a:solidFill>
                  <a:schemeClr val="dk1"/>
                </a:solidFill>
              </a:rPr>
              <a:t> can translate the job and run it locally or on a Hadoop cluster.</a:t>
            </a:r>
          </a:p>
          <a:p>
            <a:pPr marL="0" lvl="0" indent="0">
              <a:spcBef>
                <a:spcPts val="0"/>
              </a:spcBef>
              <a:spcAft>
                <a:spcPts val="0"/>
              </a:spcAft>
              <a:buNone/>
            </a:pPr>
            <a:endParaRPr lang="en-US" sz="2400" dirty="0">
              <a:solidFill>
                <a:schemeClr val="dk1"/>
              </a:solidFill>
            </a:endParaRPr>
          </a:p>
          <a:p>
            <a:pPr marL="457200" lvl="0" indent="-342900">
              <a:spcBef>
                <a:spcPts val="0"/>
              </a:spcBef>
              <a:spcAft>
                <a:spcPts val="0"/>
              </a:spcAft>
              <a:buClr>
                <a:schemeClr val="dk1"/>
              </a:buClr>
              <a:buSzPts val="1800"/>
              <a:buChar char="●"/>
            </a:pPr>
            <a:r>
              <a:rPr lang="en-US" sz="2400" b="1" dirty="0">
                <a:solidFill>
                  <a:schemeClr val="dk1"/>
                </a:solidFill>
              </a:rPr>
              <a:t>Note: </a:t>
            </a:r>
            <a:r>
              <a:rPr lang="en-US" sz="2400" dirty="0">
                <a:solidFill>
                  <a:schemeClr val="dk1"/>
                </a:solidFill>
              </a:rPr>
              <a:t>The shuffle step is hidden and handled by </a:t>
            </a:r>
            <a:r>
              <a:rPr lang="en-US" sz="2400" dirty="0" err="1">
                <a:solidFill>
                  <a:schemeClr val="dk1"/>
                </a:solidFill>
              </a:rPr>
              <a:t>mrjob</a:t>
            </a:r>
            <a:r>
              <a:rPr lang="en-US" sz="2400" dirty="0">
                <a:solidFill>
                  <a:schemeClr val="dk1"/>
                </a:solidFill>
              </a:rPr>
              <a:t> behind the scenes.</a:t>
            </a:r>
          </a:p>
        </p:txBody>
      </p:sp>
      <p:pic>
        <p:nvPicPr>
          <p:cNvPr id="6" name="Google Shape;266;p44">
            <a:extLst>
              <a:ext uri="{FF2B5EF4-FFF2-40B4-BE49-F238E27FC236}">
                <a16:creationId xmlns:a16="http://schemas.microsoft.com/office/drawing/2014/main" id="{749C52A5-5CE2-F345-BA84-1A5997EF9269}"/>
              </a:ext>
            </a:extLst>
          </p:cNvPr>
          <p:cNvPicPr preferRelativeResize="0">
            <a:picLocks noChangeAspect="1"/>
          </p:cNvPicPr>
          <p:nvPr/>
        </p:nvPicPr>
        <p:blipFill>
          <a:blip r:embed="rId2">
            <a:alphaModFix/>
          </a:blip>
          <a:stretch>
            <a:fillRect/>
          </a:stretch>
        </p:blipFill>
        <p:spPr>
          <a:xfrm>
            <a:off x="5212081" y="1157274"/>
            <a:ext cx="6648450" cy="4097489"/>
          </a:xfrm>
          <a:prstGeom prst="rect">
            <a:avLst/>
          </a:prstGeom>
          <a:noFill/>
          <a:ln>
            <a:noFill/>
          </a:ln>
        </p:spPr>
      </p:pic>
    </p:spTree>
    <p:extLst>
      <p:ext uri="{BB962C8B-B14F-4D97-AF65-F5344CB8AC3E}">
        <p14:creationId xmlns:p14="http://schemas.microsoft.com/office/powerpoint/2010/main" val="1983651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EF2BA-0911-7943-8F21-C0EFD930758D}"/>
              </a:ext>
            </a:extLst>
          </p:cNvPr>
          <p:cNvSpPr>
            <a:spLocks noGrp="1"/>
          </p:cNvSpPr>
          <p:nvPr>
            <p:ph type="title"/>
          </p:nvPr>
        </p:nvSpPr>
        <p:spPr/>
        <p:txBody>
          <a:bodyPr/>
          <a:lstStyle/>
          <a:p>
            <a:pPr algn="l"/>
            <a:r>
              <a:rPr lang="en-US" sz="4000" i="1" u="sng" dirty="0"/>
              <a:t>Spark (</a:t>
            </a:r>
            <a:r>
              <a:rPr lang="en-US" sz="4000" i="1" u="sng" dirty="0" err="1"/>
              <a:t>PySpark</a:t>
            </a:r>
            <a:r>
              <a:rPr lang="en-US" sz="4000" i="1" u="sng" dirty="0"/>
              <a:t>)</a:t>
            </a:r>
            <a:r>
              <a:rPr lang="en-US" sz="4000" u="sng" dirty="0"/>
              <a:t>		</a:t>
            </a:r>
          </a:p>
        </p:txBody>
      </p:sp>
      <p:sp>
        <p:nvSpPr>
          <p:cNvPr id="3" name="Slide Number Placeholder 2">
            <a:extLst>
              <a:ext uri="{FF2B5EF4-FFF2-40B4-BE49-F238E27FC236}">
                <a16:creationId xmlns:a16="http://schemas.microsoft.com/office/drawing/2014/main" id="{22C6560F-BC4B-DD4B-B637-1BE0C770D7FA}"/>
              </a:ext>
            </a:extLst>
          </p:cNvPr>
          <p:cNvSpPr>
            <a:spLocks noGrp="1"/>
          </p:cNvSpPr>
          <p:nvPr>
            <p:ph type="sldNum" sz="quarter" idx="4"/>
          </p:nvPr>
        </p:nvSpPr>
        <p:spPr/>
        <p:txBody>
          <a:bodyPr/>
          <a:lstStyle/>
          <a:p>
            <a:fld id="{1F58742C-725E-6941-A96C-5262B7D83A91}" type="slidenum">
              <a:rPr lang="en-US" smtClean="0"/>
              <a:pPr/>
              <a:t>22</a:t>
            </a:fld>
            <a:endParaRPr lang="en-US" dirty="0"/>
          </a:p>
        </p:txBody>
      </p:sp>
      <p:sp>
        <p:nvSpPr>
          <p:cNvPr id="4" name="Text Placeholder 3">
            <a:extLst>
              <a:ext uri="{FF2B5EF4-FFF2-40B4-BE49-F238E27FC236}">
                <a16:creationId xmlns:a16="http://schemas.microsoft.com/office/drawing/2014/main" id="{A6C2FDFD-56F7-6948-8EA9-9C05C8AD572A}"/>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1690460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 sz="3200" b="1" dirty="0"/>
              <a:t>What’s Spark?</a:t>
            </a:r>
            <a:endParaRPr lang="en-US" sz="3200" b="1" dirty="0"/>
          </a:p>
        </p:txBody>
      </p:sp>
      <p:sp>
        <p:nvSpPr>
          <p:cNvPr id="7" name="Google Shape;143;p27">
            <a:extLst>
              <a:ext uri="{FF2B5EF4-FFF2-40B4-BE49-F238E27FC236}">
                <a16:creationId xmlns:a16="http://schemas.microsoft.com/office/drawing/2014/main" id="{AF6F2870-59BA-9D4F-91EA-11003D08983F}"/>
              </a:ext>
            </a:extLst>
          </p:cNvPr>
          <p:cNvSpPr txBox="1">
            <a:spLocks noGrp="1"/>
          </p:cNvSpPr>
          <p:nvPr>
            <p:ph idx="1"/>
          </p:nvPr>
        </p:nvSpPr>
        <p:spPr>
          <a:xfrm>
            <a:off x="78195" y="982304"/>
            <a:ext cx="6101165" cy="5382570"/>
          </a:xfrm>
          <a:prstGeom prst="rect">
            <a:avLst/>
          </a:prstGeom>
          <a:noFill/>
          <a:ln>
            <a:noFill/>
          </a:ln>
        </p:spPr>
        <p:txBody>
          <a:bodyPr spcFirstLastPara="1" wrap="square" lIns="91425" tIns="45700" rIns="91425" bIns="45700" anchor="t" anchorCtr="0">
            <a:noAutofit/>
          </a:bodyPr>
          <a:lstStyle/>
          <a:p>
            <a:pPr marL="342900" lvl="0" indent="-279400">
              <a:spcBef>
                <a:spcPts val="0"/>
              </a:spcBef>
              <a:spcAft>
                <a:spcPts val="0"/>
              </a:spcAft>
              <a:buClr>
                <a:schemeClr val="dk1"/>
              </a:buClr>
              <a:buSzPts val="1800"/>
              <a:buChar char="●"/>
            </a:pPr>
            <a:r>
              <a:rPr lang="en-US" sz="2400" dirty="0">
                <a:solidFill>
                  <a:schemeClr val="dk1"/>
                </a:solidFill>
              </a:rPr>
              <a:t>Apache Spark is a unified analytics engine for large-scale data processing.</a:t>
            </a:r>
          </a:p>
          <a:p>
            <a:pPr marL="0" lvl="0" indent="0">
              <a:spcBef>
                <a:spcPts val="0"/>
              </a:spcBef>
              <a:spcAft>
                <a:spcPts val="0"/>
              </a:spcAft>
              <a:buNone/>
            </a:pPr>
            <a:endParaRPr lang="en-US" sz="2400" dirty="0">
              <a:solidFill>
                <a:schemeClr val="dk1"/>
              </a:solidFill>
            </a:endParaRPr>
          </a:p>
          <a:p>
            <a:pPr marL="342900" lvl="0" indent="-279400">
              <a:spcBef>
                <a:spcPts val="0"/>
              </a:spcBef>
              <a:spcAft>
                <a:spcPts val="0"/>
              </a:spcAft>
              <a:buClr>
                <a:schemeClr val="dk1"/>
              </a:buClr>
              <a:buSzPts val="1800"/>
              <a:buChar char="●"/>
            </a:pPr>
            <a:r>
              <a:rPr lang="en-US" sz="2400" dirty="0">
                <a:solidFill>
                  <a:schemeClr val="dk1"/>
                </a:solidFill>
              </a:rPr>
              <a:t>It lets you write applications in Java, Scala, Python, R, and SQL and runs on Hadoop, stand-alone, or in the cloud (and many other platforms). </a:t>
            </a:r>
          </a:p>
          <a:p>
            <a:pPr marL="342900" lvl="0" indent="-279400">
              <a:spcBef>
                <a:spcPts val="0"/>
              </a:spcBef>
              <a:spcAft>
                <a:spcPts val="0"/>
              </a:spcAft>
              <a:buClr>
                <a:schemeClr val="dk1"/>
              </a:buClr>
              <a:buSzPts val="1800"/>
              <a:buChar char="●"/>
            </a:pPr>
            <a:endParaRPr lang="en-US" sz="3200" dirty="0">
              <a:solidFill>
                <a:schemeClr val="dk1"/>
              </a:solidFill>
            </a:endParaRPr>
          </a:p>
          <a:p>
            <a:pPr marL="342900" lvl="0" indent="-279400">
              <a:spcBef>
                <a:spcPts val="0"/>
              </a:spcBef>
              <a:spcAft>
                <a:spcPts val="0"/>
              </a:spcAft>
              <a:buClr>
                <a:schemeClr val="dk1"/>
              </a:buClr>
              <a:buSzPts val="1800"/>
              <a:buChar char="●"/>
            </a:pPr>
            <a:r>
              <a:rPr lang="en-US" sz="2400" dirty="0">
                <a:solidFill>
                  <a:schemeClr val="dk1"/>
                </a:solidFill>
              </a:rPr>
              <a:t>Spark can be 100 times faster than Hadoop.</a:t>
            </a:r>
            <a:endParaRPr lang="en-US" sz="3200" dirty="0">
              <a:solidFill>
                <a:schemeClr val="dk1"/>
              </a:solidFill>
            </a:endParaRPr>
          </a:p>
        </p:txBody>
      </p:sp>
      <p:pic>
        <p:nvPicPr>
          <p:cNvPr id="8" name="Google Shape;288;p47">
            <a:extLst>
              <a:ext uri="{FF2B5EF4-FFF2-40B4-BE49-F238E27FC236}">
                <a16:creationId xmlns:a16="http://schemas.microsoft.com/office/drawing/2014/main" id="{8CD00026-CD09-A243-9D39-67C0AF5FA9A8}"/>
              </a:ext>
            </a:extLst>
          </p:cNvPr>
          <p:cNvPicPr preferRelativeResize="0">
            <a:picLocks noChangeAspect="1"/>
          </p:cNvPicPr>
          <p:nvPr/>
        </p:nvPicPr>
        <p:blipFill>
          <a:blip r:embed="rId2">
            <a:alphaModFix/>
          </a:blip>
          <a:stretch>
            <a:fillRect/>
          </a:stretch>
        </p:blipFill>
        <p:spPr>
          <a:xfrm>
            <a:off x="6235485" y="1914471"/>
            <a:ext cx="5765368" cy="3029058"/>
          </a:xfrm>
          <a:prstGeom prst="rect">
            <a:avLst/>
          </a:prstGeom>
          <a:noFill/>
          <a:ln>
            <a:noFill/>
          </a:ln>
        </p:spPr>
      </p:pic>
    </p:spTree>
    <p:extLst>
      <p:ext uri="{BB962C8B-B14F-4D97-AF65-F5344CB8AC3E}">
        <p14:creationId xmlns:p14="http://schemas.microsoft.com/office/powerpoint/2010/main" val="3293167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 sz="3200" b="1" dirty="0"/>
              <a:t>Resilient Distributed Datasets (RDDs)</a:t>
            </a:r>
            <a:endParaRPr lang="en-US" sz="3200" b="1" dirty="0"/>
          </a:p>
        </p:txBody>
      </p:sp>
      <p:sp>
        <p:nvSpPr>
          <p:cNvPr id="7" name="Google Shape;143;p27">
            <a:extLst>
              <a:ext uri="{FF2B5EF4-FFF2-40B4-BE49-F238E27FC236}">
                <a16:creationId xmlns:a16="http://schemas.microsoft.com/office/drawing/2014/main" id="{AF6F2870-59BA-9D4F-91EA-11003D08983F}"/>
              </a:ext>
            </a:extLst>
          </p:cNvPr>
          <p:cNvSpPr txBox="1">
            <a:spLocks noGrp="1"/>
          </p:cNvSpPr>
          <p:nvPr>
            <p:ph idx="1"/>
          </p:nvPr>
        </p:nvSpPr>
        <p:spPr>
          <a:xfrm>
            <a:off x="78195" y="982304"/>
            <a:ext cx="11592029" cy="2101775"/>
          </a:xfrm>
          <a:prstGeom prst="rect">
            <a:avLst/>
          </a:prstGeom>
          <a:noFill/>
          <a:ln>
            <a:noFill/>
          </a:ln>
        </p:spPr>
        <p:txBody>
          <a:bodyPr spcFirstLastPara="1" wrap="square" lIns="91425" tIns="45700" rIns="91425" bIns="45700" anchor="t" anchorCtr="0">
            <a:noAutofit/>
          </a:bodyPr>
          <a:lstStyle/>
          <a:p>
            <a:pPr marL="342900" lvl="0" indent="-279400">
              <a:spcBef>
                <a:spcPts val="0"/>
              </a:spcBef>
              <a:spcAft>
                <a:spcPts val="0"/>
              </a:spcAft>
              <a:buClr>
                <a:schemeClr val="dk1"/>
              </a:buClr>
              <a:buSzPts val="1800"/>
              <a:buChar char="●"/>
            </a:pPr>
            <a:r>
              <a:rPr lang="en-US" sz="2400" dirty="0">
                <a:solidFill>
                  <a:schemeClr val="dk1"/>
                </a:solidFill>
              </a:rPr>
              <a:t>Apache Spark</a:t>
            </a:r>
            <a:r>
              <a:rPr lang="en-US" sz="2400" b="1" dirty="0">
                <a:solidFill>
                  <a:schemeClr val="dk1"/>
                </a:solidFill>
              </a:rPr>
              <a:t> </a:t>
            </a:r>
            <a:r>
              <a:rPr lang="en-US" sz="2400" dirty="0">
                <a:solidFill>
                  <a:schemeClr val="dk1"/>
                </a:solidFill>
              </a:rPr>
              <a:t>uses fault-tolerant resilient distributed datasets (RDDs), which can be operated on in parallel.</a:t>
            </a:r>
            <a:endParaRPr lang="en-US" sz="3200" dirty="0">
              <a:solidFill>
                <a:schemeClr val="dk1"/>
              </a:solidFill>
            </a:endParaRPr>
          </a:p>
        </p:txBody>
      </p:sp>
      <p:pic>
        <p:nvPicPr>
          <p:cNvPr id="6" name="Google Shape;296;p48">
            <a:extLst>
              <a:ext uri="{FF2B5EF4-FFF2-40B4-BE49-F238E27FC236}">
                <a16:creationId xmlns:a16="http://schemas.microsoft.com/office/drawing/2014/main" id="{97088B96-DFC7-4042-88B2-3710DFB725E1}"/>
              </a:ext>
            </a:extLst>
          </p:cNvPr>
          <p:cNvPicPr preferRelativeResize="0">
            <a:picLocks noChangeAspect="1"/>
          </p:cNvPicPr>
          <p:nvPr/>
        </p:nvPicPr>
        <p:blipFill rotWithShape="1">
          <a:blip r:embed="rId2">
            <a:alphaModFix/>
          </a:blip>
          <a:srcRect/>
          <a:stretch/>
        </p:blipFill>
        <p:spPr>
          <a:xfrm>
            <a:off x="938719" y="2737577"/>
            <a:ext cx="9870980" cy="3051046"/>
          </a:xfrm>
          <a:prstGeom prst="rect">
            <a:avLst/>
          </a:prstGeom>
          <a:noFill/>
          <a:ln>
            <a:noFill/>
          </a:ln>
        </p:spPr>
      </p:pic>
    </p:spTree>
    <p:extLst>
      <p:ext uri="{BB962C8B-B14F-4D97-AF65-F5344CB8AC3E}">
        <p14:creationId xmlns:p14="http://schemas.microsoft.com/office/powerpoint/2010/main" val="931289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 sz="3200" b="1" dirty="0"/>
              <a:t>Spark </a:t>
            </a:r>
            <a:r>
              <a:rPr lang="en" sz="3200" b="1" dirty="0" err="1"/>
              <a:t>DataFrames</a:t>
            </a:r>
            <a:endParaRPr lang="en-US" sz="3200" b="1" dirty="0"/>
          </a:p>
        </p:txBody>
      </p:sp>
      <p:sp>
        <p:nvSpPr>
          <p:cNvPr id="7" name="Google Shape;143;p27">
            <a:extLst>
              <a:ext uri="{FF2B5EF4-FFF2-40B4-BE49-F238E27FC236}">
                <a16:creationId xmlns:a16="http://schemas.microsoft.com/office/drawing/2014/main" id="{AF6F2870-59BA-9D4F-91EA-11003D08983F}"/>
              </a:ext>
            </a:extLst>
          </p:cNvPr>
          <p:cNvSpPr txBox="1">
            <a:spLocks noGrp="1"/>
          </p:cNvSpPr>
          <p:nvPr>
            <p:ph idx="1"/>
          </p:nvPr>
        </p:nvSpPr>
        <p:spPr>
          <a:xfrm>
            <a:off x="78195" y="982304"/>
            <a:ext cx="11592029" cy="3806672"/>
          </a:xfrm>
          <a:prstGeom prst="rect">
            <a:avLst/>
          </a:prstGeom>
          <a:noFill/>
          <a:ln>
            <a:noFill/>
          </a:ln>
        </p:spPr>
        <p:txBody>
          <a:bodyPr spcFirstLastPara="1" wrap="square" lIns="91425" tIns="45700" rIns="91425" bIns="45700" anchor="t" anchorCtr="0">
            <a:noAutofit/>
          </a:bodyPr>
          <a:lstStyle/>
          <a:p>
            <a:pPr marL="457200" lvl="0" indent="-342900">
              <a:spcBef>
                <a:spcPts val="0"/>
              </a:spcBef>
              <a:spcAft>
                <a:spcPts val="0"/>
              </a:spcAft>
              <a:buClr>
                <a:schemeClr val="dk1"/>
              </a:buClr>
              <a:buSzPts val="1800"/>
              <a:buChar char="●"/>
            </a:pPr>
            <a:r>
              <a:rPr lang="en-US" sz="2400" dirty="0">
                <a:solidFill>
                  <a:schemeClr val="dk1"/>
                </a:solidFill>
              </a:rPr>
              <a:t>Apache Spark also provides a </a:t>
            </a:r>
            <a:r>
              <a:rPr lang="en-US" sz="2400" dirty="0" err="1">
                <a:solidFill>
                  <a:schemeClr val="dk1"/>
                </a:solidFill>
              </a:rPr>
              <a:t>DataFrame</a:t>
            </a:r>
            <a:r>
              <a:rPr lang="en-US" sz="2400" dirty="0">
                <a:solidFill>
                  <a:schemeClr val="dk1"/>
                </a:solidFill>
              </a:rPr>
              <a:t> API similar to Pandas. </a:t>
            </a:r>
          </a:p>
          <a:p>
            <a:pPr marL="0" lvl="0" indent="0">
              <a:spcBef>
                <a:spcPts val="0"/>
              </a:spcBef>
              <a:spcAft>
                <a:spcPts val="0"/>
              </a:spcAft>
              <a:buNone/>
            </a:pPr>
            <a:endParaRPr lang="en-US" sz="2400" dirty="0">
              <a:solidFill>
                <a:schemeClr val="dk1"/>
              </a:solidFill>
            </a:endParaRPr>
          </a:p>
          <a:p>
            <a:pPr marL="457200" lvl="0" indent="-342900">
              <a:spcBef>
                <a:spcPts val="0"/>
              </a:spcBef>
              <a:spcAft>
                <a:spcPts val="0"/>
              </a:spcAft>
              <a:buClr>
                <a:schemeClr val="dk1"/>
              </a:buClr>
              <a:buSzPts val="1800"/>
              <a:buChar char="●"/>
            </a:pPr>
            <a:r>
              <a:rPr lang="en-US" sz="2400" dirty="0">
                <a:solidFill>
                  <a:schemeClr val="dk1"/>
                </a:solidFill>
              </a:rPr>
              <a:t>A </a:t>
            </a:r>
            <a:r>
              <a:rPr lang="en-US" sz="2400" dirty="0" err="1">
                <a:solidFill>
                  <a:schemeClr val="dk1"/>
                </a:solidFill>
              </a:rPr>
              <a:t>DataFrame</a:t>
            </a:r>
            <a:r>
              <a:rPr lang="en-US" sz="2400" dirty="0">
                <a:solidFill>
                  <a:schemeClr val="dk1"/>
                </a:solidFill>
              </a:rPr>
              <a:t> is a distributed collection of data that is organized into columns and rows.</a:t>
            </a:r>
          </a:p>
          <a:p>
            <a:pPr marL="0" lvl="0" indent="0">
              <a:spcBef>
                <a:spcPts val="0"/>
              </a:spcBef>
              <a:spcAft>
                <a:spcPts val="0"/>
              </a:spcAft>
              <a:buNone/>
            </a:pPr>
            <a:endParaRPr lang="en-US" sz="2400" dirty="0">
              <a:solidFill>
                <a:schemeClr val="dk1"/>
              </a:solidFill>
            </a:endParaRPr>
          </a:p>
          <a:p>
            <a:pPr marL="457200" lvl="0" indent="-342900">
              <a:spcBef>
                <a:spcPts val="0"/>
              </a:spcBef>
              <a:spcAft>
                <a:spcPts val="0"/>
              </a:spcAft>
              <a:buClr>
                <a:schemeClr val="dk1"/>
              </a:buClr>
              <a:buSzPts val="1800"/>
              <a:buChar char="●"/>
            </a:pPr>
            <a:r>
              <a:rPr lang="en-US" sz="2400" dirty="0">
                <a:solidFill>
                  <a:schemeClr val="dk1"/>
                </a:solidFill>
              </a:rPr>
              <a:t>Unlike Pandas, Spark </a:t>
            </a:r>
            <a:r>
              <a:rPr lang="en-US" sz="2400" dirty="0" err="1">
                <a:solidFill>
                  <a:schemeClr val="dk1"/>
                </a:solidFill>
              </a:rPr>
              <a:t>DataFrames</a:t>
            </a:r>
            <a:r>
              <a:rPr lang="en-US" sz="2400" dirty="0">
                <a:solidFill>
                  <a:schemeClr val="dk1"/>
                </a:solidFill>
              </a:rPr>
              <a:t> can scale to handle petabytes of data on clusters of servers or in the cloud.</a:t>
            </a:r>
          </a:p>
        </p:txBody>
      </p:sp>
    </p:spTree>
    <p:extLst>
      <p:ext uri="{BB962C8B-B14F-4D97-AF65-F5344CB8AC3E}">
        <p14:creationId xmlns:p14="http://schemas.microsoft.com/office/powerpoint/2010/main" val="3345362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EF2BA-0911-7943-8F21-C0EFD930758D}"/>
              </a:ext>
            </a:extLst>
          </p:cNvPr>
          <p:cNvSpPr>
            <a:spLocks noGrp="1"/>
          </p:cNvSpPr>
          <p:nvPr>
            <p:ph type="title"/>
          </p:nvPr>
        </p:nvSpPr>
        <p:spPr/>
        <p:txBody>
          <a:bodyPr/>
          <a:lstStyle/>
          <a:p>
            <a:pPr algn="l"/>
            <a:r>
              <a:rPr lang="en-US" sz="4000" i="1" u="sng" dirty="0"/>
              <a:t>Questions and Discussion</a:t>
            </a:r>
            <a:r>
              <a:rPr lang="en-US" sz="4000" u="sng" dirty="0"/>
              <a:t>		</a:t>
            </a:r>
          </a:p>
        </p:txBody>
      </p:sp>
      <p:sp>
        <p:nvSpPr>
          <p:cNvPr id="3" name="Slide Number Placeholder 2">
            <a:extLst>
              <a:ext uri="{FF2B5EF4-FFF2-40B4-BE49-F238E27FC236}">
                <a16:creationId xmlns:a16="http://schemas.microsoft.com/office/drawing/2014/main" id="{22C6560F-BC4B-DD4B-B637-1BE0C770D7FA}"/>
              </a:ext>
            </a:extLst>
          </p:cNvPr>
          <p:cNvSpPr>
            <a:spLocks noGrp="1"/>
          </p:cNvSpPr>
          <p:nvPr>
            <p:ph type="sldNum" sz="quarter" idx="4"/>
          </p:nvPr>
        </p:nvSpPr>
        <p:spPr/>
        <p:txBody>
          <a:bodyPr/>
          <a:lstStyle/>
          <a:p>
            <a:fld id="{1F58742C-725E-6941-A96C-5262B7D83A91}" type="slidenum">
              <a:rPr lang="en-US" smtClean="0"/>
              <a:pPr/>
              <a:t>26</a:t>
            </a:fld>
            <a:endParaRPr lang="en-US" dirty="0"/>
          </a:p>
        </p:txBody>
      </p:sp>
      <p:sp>
        <p:nvSpPr>
          <p:cNvPr id="4" name="Text Placeholder 3">
            <a:extLst>
              <a:ext uri="{FF2B5EF4-FFF2-40B4-BE49-F238E27FC236}">
                <a16:creationId xmlns:a16="http://schemas.microsoft.com/office/drawing/2014/main" id="{A6C2FDFD-56F7-6948-8EA9-9C05C8AD572A}"/>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3237866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3" name="Content Placeholder 2">
            <a:extLst>
              <a:ext uri="{FF2B5EF4-FFF2-40B4-BE49-F238E27FC236}">
                <a16:creationId xmlns:a16="http://schemas.microsoft.com/office/drawing/2014/main" id="{013D194F-E8B0-664E-8A9A-FC83E426DB45}"/>
              </a:ext>
            </a:extLst>
          </p:cNvPr>
          <p:cNvSpPr>
            <a:spLocks noGrp="1"/>
          </p:cNvSpPr>
          <p:nvPr>
            <p:ph idx="1"/>
          </p:nvPr>
        </p:nvSpPr>
        <p:spPr>
          <a:xfrm>
            <a:off x="243840" y="1529097"/>
            <a:ext cx="11472672" cy="4479433"/>
          </a:xfrm>
        </p:spPr>
        <p:txBody>
          <a:bodyPr/>
          <a:lstStyle/>
          <a:p>
            <a:pPr>
              <a:buFont typeface="Wingdings" pitchFamily="2" charset="2"/>
              <a:buChar char="q"/>
            </a:pPr>
            <a:r>
              <a:rPr lang="en-US" sz="2400" dirty="0">
                <a:latin typeface="Roboto" panose="02000000000000000000" pitchFamily="2" charset="0"/>
                <a:ea typeface="Roboto" panose="02000000000000000000" pitchFamily="2" charset="0"/>
              </a:rPr>
              <a:t>  </a:t>
            </a:r>
            <a:r>
              <a:rPr lang="en-US" sz="2400" dirty="0">
                <a:solidFill>
                  <a:schemeClr val="dk1"/>
                </a:solidFill>
                <a:highlight>
                  <a:srgbClr val="FFFFFF"/>
                </a:highlight>
              </a:rPr>
              <a:t>Articulate the different components in the Hadoop ecosystem and their primary use cases.</a:t>
            </a:r>
            <a:endParaRPr lang="en-US" sz="2400" dirty="0">
              <a:solidFill>
                <a:srgbClr val="222222"/>
              </a:solidFill>
              <a:highlight>
                <a:srgbClr val="FFFFFF"/>
              </a:highlight>
              <a:latin typeface="Roboto"/>
              <a:ea typeface="Roboto"/>
              <a:cs typeface="Roboto"/>
              <a:sym typeface="Roboto"/>
            </a:endParaRPr>
          </a:p>
          <a:p>
            <a:pPr>
              <a:buFont typeface="Wingdings" pitchFamily="2" charset="2"/>
              <a:buChar char="q"/>
            </a:pPr>
            <a:r>
              <a:rPr lang="en-US" sz="2400" dirty="0"/>
              <a:t> </a:t>
            </a:r>
            <a:r>
              <a:rPr lang="en" sz="2400" dirty="0">
                <a:solidFill>
                  <a:schemeClr val="dk1"/>
                </a:solidFill>
                <a:highlight>
                  <a:srgbClr val="FFFFFF"/>
                </a:highlight>
              </a:rPr>
              <a:t>Run MapReduce jobs.</a:t>
            </a:r>
            <a:endParaRPr lang="en-US" sz="2400" dirty="0"/>
          </a:p>
          <a:p>
            <a:pPr>
              <a:buFont typeface="Wingdings" pitchFamily="2" charset="2"/>
              <a:buChar char="q"/>
            </a:pPr>
            <a:r>
              <a:rPr lang="en-US" sz="2400" dirty="0"/>
              <a:t> </a:t>
            </a:r>
            <a:r>
              <a:rPr lang="en" sz="2400" dirty="0">
                <a:solidFill>
                  <a:schemeClr val="dk1"/>
                </a:solidFill>
                <a:highlight>
                  <a:srgbClr val="FFFFFF"/>
                </a:highlight>
              </a:rPr>
              <a:t>Use Spark </a:t>
            </a:r>
            <a:r>
              <a:rPr lang="en" sz="2400" dirty="0" err="1">
                <a:solidFill>
                  <a:schemeClr val="dk1"/>
                </a:solidFill>
                <a:highlight>
                  <a:srgbClr val="FFFFFF"/>
                </a:highlight>
              </a:rPr>
              <a:t>DataFrames</a:t>
            </a:r>
            <a:r>
              <a:rPr lang="en" sz="2400" dirty="0">
                <a:solidFill>
                  <a:schemeClr val="dk1"/>
                </a:solidFill>
                <a:highlight>
                  <a:srgbClr val="FFFFFF"/>
                </a:highlight>
              </a:rPr>
              <a:t> to process large datasets</a:t>
            </a:r>
            <a:r>
              <a:rPr lang="en-US" sz="2400" dirty="0"/>
              <a:t>.</a:t>
            </a:r>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US" sz="3200" b="1" dirty="0"/>
              <a:t>Class Objectives</a:t>
            </a:r>
          </a:p>
        </p:txBody>
      </p:sp>
      <p:sp>
        <p:nvSpPr>
          <p:cNvPr id="5" name="Subtitle 4">
            <a:extLst>
              <a:ext uri="{FF2B5EF4-FFF2-40B4-BE49-F238E27FC236}">
                <a16:creationId xmlns:a16="http://schemas.microsoft.com/office/drawing/2014/main" id="{9B25C0A7-609C-8A44-9FDD-D4E5AD5BCA43}"/>
              </a:ext>
            </a:extLst>
          </p:cNvPr>
          <p:cNvSpPr>
            <a:spLocks noGrp="1"/>
          </p:cNvSpPr>
          <p:nvPr>
            <p:ph type="subTitle" idx="19"/>
          </p:nvPr>
        </p:nvSpPr>
        <p:spPr/>
        <p:txBody>
          <a:bodyPr/>
          <a:lstStyle/>
          <a:p>
            <a:r>
              <a:rPr lang="en-US" sz="2400" b="1" dirty="0"/>
              <a:t>By the end of today’s class, you will:</a:t>
            </a:r>
          </a:p>
        </p:txBody>
      </p:sp>
    </p:spTree>
    <p:extLst>
      <p:ext uri="{BB962C8B-B14F-4D97-AF65-F5344CB8AC3E}">
        <p14:creationId xmlns:p14="http://schemas.microsoft.com/office/powerpoint/2010/main" val="2023711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452AD-5DB4-7B42-9A49-EC92692AB5C7}"/>
              </a:ext>
            </a:extLst>
          </p:cNvPr>
          <p:cNvSpPr>
            <a:spLocks noGrp="1"/>
          </p:cNvSpPr>
          <p:nvPr>
            <p:ph type="title"/>
          </p:nvPr>
        </p:nvSpPr>
        <p:spPr/>
        <p:txBody>
          <a:bodyPr/>
          <a:lstStyle/>
          <a:p>
            <a:pPr algn="l"/>
            <a:r>
              <a:rPr lang="en" sz="4000" i="1" u="sng" dirty="0"/>
              <a:t>What Is Big Data?		</a:t>
            </a:r>
            <a:endParaRPr lang="en-US" sz="4000" i="1" u="sng" dirty="0"/>
          </a:p>
        </p:txBody>
      </p:sp>
      <p:sp>
        <p:nvSpPr>
          <p:cNvPr id="3" name="Slide Number Placeholder 2">
            <a:extLst>
              <a:ext uri="{FF2B5EF4-FFF2-40B4-BE49-F238E27FC236}">
                <a16:creationId xmlns:a16="http://schemas.microsoft.com/office/drawing/2014/main" id="{9DE191FC-6669-ED47-87FC-1FF1F19670D5}"/>
              </a:ext>
            </a:extLst>
          </p:cNvPr>
          <p:cNvSpPr>
            <a:spLocks noGrp="1"/>
          </p:cNvSpPr>
          <p:nvPr>
            <p:ph type="sldNum" sz="quarter" idx="4"/>
          </p:nvPr>
        </p:nvSpPr>
        <p:spPr/>
        <p:txBody>
          <a:bodyPr/>
          <a:lstStyle/>
          <a:p>
            <a:fld id="{1F58742C-725E-6941-A96C-5262B7D83A91}" type="slidenum">
              <a:rPr lang="en-US" smtClean="0"/>
              <a:pPr/>
              <a:t>4</a:t>
            </a:fld>
            <a:endParaRPr lang="en-US" dirty="0"/>
          </a:p>
        </p:txBody>
      </p:sp>
      <p:sp>
        <p:nvSpPr>
          <p:cNvPr id="4" name="Text Placeholder 3">
            <a:extLst>
              <a:ext uri="{FF2B5EF4-FFF2-40B4-BE49-F238E27FC236}">
                <a16:creationId xmlns:a16="http://schemas.microsoft.com/office/drawing/2014/main" id="{0492DDD7-42DC-744A-9BAD-9177446E8578}"/>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3599890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3" name="Content Placeholder 2">
            <a:extLst>
              <a:ext uri="{FF2B5EF4-FFF2-40B4-BE49-F238E27FC236}">
                <a16:creationId xmlns:a16="http://schemas.microsoft.com/office/drawing/2014/main" id="{013D194F-E8B0-664E-8A9A-FC83E426DB45}"/>
              </a:ext>
            </a:extLst>
          </p:cNvPr>
          <p:cNvSpPr>
            <a:spLocks noGrp="1"/>
          </p:cNvSpPr>
          <p:nvPr>
            <p:ph idx="1"/>
          </p:nvPr>
        </p:nvSpPr>
        <p:spPr>
          <a:xfrm>
            <a:off x="205989" y="1189283"/>
            <a:ext cx="11472672" cy="4479433"/>
          </a:xfrm>
        </p:spPr>
        <p:txBody>
          <a:bodyPr/>
          <a:lstStyle/>
          <a:p>
            <a:pPr marL="342900" lvl="0" indent="-342900">
              <a:spcBef>
                <a:spcPts val="0"/>
              </a:spcBef>
              <a:spcAft>
                <a:spcPts val="0"/>
              </a:spcAft>
              <a:buClr>
                <a:schemeClr val="dk1"/>
              </a:buClr>
              <a:buSzPct val="150000"/>
              <a:buFont typeface="Arial"/>
              <a:buChar char="•"/>
            </a:pPr>
            <a:r>
              <a:rPr lang="en-US" sz="2400" dirty="0">
                <a:solidFill>
                  <a:schemeClr val="dk1"/>
                </a:solidFill>
                <a:highlight>
                  <a:srgbClr val="FFFFFF"/>
                </a:highlight>
              </a:rPr>
              <a:t>Email</a:t>
            </a:r>
          </a:p>
          <a:p>
            <a:pPr marL="342900" lvl="0" indent="-342900">
              <a:spcBef>
                <a:spcPts val="0"/>
              </a:spcBef>
              <a:spcAft>
                <a:spcPts val="0"/>
              </a:spcAft>
              <a:buClr>
                <a:schemeClr val="dk1"/>
              </a:buClr>
              <a:buSzPct val="150000"/>
              <a:buFont typeface="Arial"/>
              <a:buChar char="•"/>
            </a:pPr>
            <a:r>
              <a:rPr lang="en-US" sz="2400" dirty="0">
                <a:solidFill>
                  <a:schemeClr val="dk1"/>
                </a:solidFill>
                <a:highlight>
                  <a:srgbClr val="FFFFFF"/>
                </a:highlight>
              </a:rPr>
              <a:t>Stock exchange data</a:t>
            </a:r>
          </a:p>
          <a:p>
            <a:pPr marL="342900" lvl="0" indent="-342900">
              <a:spcBef>
                <a:spcPts val="0"/>
              </a:spcBef>
              <a:spcAft>
                <a:spcPts val="0"/>
              </a:spcAft>
              <a:buClr>
                <a:schemeClr val="dk1"/>
              </a:buClr>
              <a:buSzPct val="150000"/>
              <a:buFont typeface="Arial"/>
              <a:buChar char="•"/>
            </a:pPr>
            <a:r>
              <a:rPr lang="en-US" sz="2400" dirty="0">
                <a:solidFill>
                  <a:schemeClr val="dk1"/>
                </a:solidFill>
                <a:highlight>
                  <a:srgbClr val="FFFFFF"/>
                </a:highlight>
              </a:rPr>
              <a:t>Search engine results</a:t>
            </a:r>
          </a:p>
          <a:p>
            <a:pPr marL="342900" lvl="0" indent="-342900">
              <a:spcBef>
                <a:spcPts val="0"/>
              </a:spcBef>
              <a:spcAft>
                <a:spcPts val="0"/>
              </a:spcAft>
              <a:buClr>
                <a:schemeClr val="dk1"/>
              </a:buClr>
              <a:buSzPct val="150000"/>
              <a:buFont typeface="Arial"/>
              <a:buChar char="•"/>
            </a:pPr>
            <a:r>
              <a:rPr lang="en-US" sz="2400" dirty="0">
                <a:solidFill>
                  <a:schemeClr val="dk1"/>
                </a:solidFill>
                <a:highlight>
                  <a:srgbClr val="FFFFFF"/>
                </a:highlight>
              </a:rPr>
              <a:t>Social media posts like Facebook statuses and tweets</a:t>
            </a:r>
            <a:endParaRPr lang="en-US" sz="2400" dirty="0">
              <a:solidFill>
                <a:schemeClr val="dk1"/>
              </a:solidFill>
              <a:highlight>
                <a:srgbClr val="FFFFFF"/>
              </a:highlight>
              <a:latin typeface="Arial"/>
              <a:ea typeface="Arial"/>
              <a:cs typeface="Arial"/>
              <a:sym typeface="Arial"/>
            </a:endParaRPr>
          </a:p>
          <a:p>
            <a:pPr marL="342900" lvl="0" indent="-342900">
              <a:spcBef>
                <a:spcPts val="0"/>
              </a:spcBef>
              <a:spcAft>
                <a:spcPts val="0"/>
              </a:spcAft>
              <a:buClr>
                <a:schemeClr val="dk1"/>
              </a:buClr>
              <a:buSzPct val="150000"/>
              <a:buFont typeface="Arial"/>
              <a:buChar char="•"/>
            </a:pPr>
            <a:r>
              <a:rPr lang="en-US" sz="2400" dirty="0">
                <a:solidFill>
                  <a:schemeClr val="dk1"/>
                </a:solidFill>
                <a:highlight>
                  <a:srgbClr val="FFFFFF"/>
                </a:highlight>
              </a:rPr>
              <a:t>Supply chain management: inventory, barcodes, tracking</a:t>
            </a:r>
          </a:p>
          <a:p>
            <a:pPr marL="342900" lvl="0" indent="-342900">
              <a:spcBef>
                <a:spcPts val="0"/>
              </a:spcBef>
              <a:spcAft>
                <a:spcPts val="0"/>
              </a:spcAft>
              <a:buClr>
                <a:schemeClr val="dk1"/>
              </a:buClr>
              <a:buSzPct val="150000"/>
              <a:buFont typeface="Arial"/>
              <a:buChar char="•"/>
            </a:pPr>
            <a:r>
              <a:rPr lang="en-US" sz="2400" dirty="0">
                <a:solidFill>
                  <a:schemeClr val="dk1"/>
                </a:solidFill>
                <a:highlight>
                  <a:srgbClr val="FFFFFF"/>
                </a:highlight>
              </a:rPr>
              <a:t>Climate and earth science data</a:t>
            </a:r>
          </a:p>
          <a:p>
            <a:pPr marL="342900" lvl="0" indent="-342900">
              <a:spcBef>
                <a:spcPts val="0"/>
              </a:spcBef>
              <a:spcAft>
                <a:spcPts val="0"/>
              </a:spcAft>
              <a:buClr>
                <a:schemeClr val="dk1"/>
              </a:buClr>
              <a:buSzPct val="150000"/>
              <a:buFont typeface="Arial"/>
              <a:buChar char="•"/>
            </a:pPr>
            <a:r>
              <a:rPr lang="en-US" sz="2400" dirty="0">
                <a:solidFill>
                  <a:schemeClr val="dk1"/>
                </a:solidFill>
                <a:highlight>
                  <a:srgbClr val="FFFFFF"/>
                </a:highlight>
              </a:rPr>
              <a:t>Astronomy data</a:t>
            </a:r>
          </a:p>
          <a:p>
            <a:pPr marL="342900" lvl="0" indent="-342900">
              <a:spcBef>
                <a:spcPts val="0"/>
              </a:spcBef>
              <a:spcAft>
                <a:spcPts val="0"/>
              </a:spcAft>
              <a:buClr>
                <a:schemeClr val="dk1"/>
              </a:buClr>
              <a:buSzPct val="150000"/>
              <a:buFont typeface="Arial"/>
              <a:buChar char="•"/>
            </a:pPr>
            <a:r>
              <a:rPr lang="en-US" sz="2400" dirty="0">
                <a:solidFill>
                  <a:schemeClr val="dk1"/>
                </a:solidFill>
                <a:highlight>
                  <a:srgbClr val="FFFFFF"/>
                </a:highlight>
              </a:rPr>
              <a:t>Internet of things (IoT): industrial sensors, power plants, smart homes, etc.</a:t>
            </a:r>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 sz="3200" b="1" dirty="0"/>
              <a:t>Big Data Examples</a:t>
            </a:r>
            <a:endParaRPr lang="en-US" sz="3200" b="1" dirty="0"/>
          </a:p>
        </p:txBody>
      </p:sp>
    </p:spTree>
    <p:extLst>
      <p:ext uri="{BB962C8B-B14F-4D97-AF65-F5344CB8AC3E}">
        <p14:creationId xmlns:p14="http://schemas.microsoft.com/office/powerpoint/2010/main" val="1131054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 sz="3200" b="1" dirty="0"/>
              <a:t>The Four Vs of Big Data</a:t>
            </a:r>
            <a:endParaRPr lang="en-US" sz="3200" b="1" dirty="0"/>
          </a:p>
        </p:txBody>
      </p:sp>
      <p:sp>
        <p:nvSpPr>
          <p:cNvPr id="7" name="Google Shape;143;p27">
            <a:extLst>
              <a:ext uri="{FF2B5EF4-FFF2-40B4-BE49-F238E27FC236}">
                <a16:creationId xmlns:a16="http://schemas.microsoft.com/office/drawing/2014/main" id="{AF6F2870-59BA-9D4F-91EA-11003D08983F}"/>
              </a:ext>
            </a:extLst>
          </p:cNvPr>
          <p:cNvSpPr txBox="1">
            <a:spLocks noGrp="1"/>
          </p:cNvSpPr>
          <p:nvPr>
            <p:ph idx="1"/>
          </p:nvPr>
        </p:nvSpPr>
        <p:spPr>
          <a:xfrm>
            <a:off x="331470" y="1157274"/>
            <a:ext cx="10911840" cy="5003495"/>
          </a:xfrm>
          <a:prstGeom prst="rect">
            <a:avLst/>
          </a:prstGeom>
          <a:noFill/>
          <a:ln>
            <a:noFill/>
          </a:ln>
        </p:spPr>
        <p:txBody>
          <a:bodyPr spcFirstLastPara="1" wrap="square" lIns="91425" tIns="45700" rIns="91425" bIns="45700" anchor="t" anchorCtr="0">
            <a:noAutofit/>
          </a:bodyPr>
          <a:lstStyle/>
          <a:p>
            <a:pPr marL="342900" lvl="0" indent="-279400" algn="l" rtl="0">
              <a:spcBef>
                <a:spcPts val="0"/>
              </a:spcBef>
              <a:spcAft>
                <a:spcPts val="0"/>
              </a:spcAft>
              <a:buClr>
                <a:schemeClr val="dk1"/>
              </a:buClr>
              <a:buSzPts val="1800"/>
              <a:buChar char="●"/>
            </a:pPr>
            <a:r>
              <a:rPr lang="en" sz="2400" dirty="0">
                <a:solidFill>
                  <a:schemeClr val="dk1"/>
                </a:solidFill>
              </a:rPr>
              <a:t>Volume: Size of the data</a:t>
            </a:r>
            <a:endParaRPr sz="2400" dirty="0">
              <a:solidFill>
                <a:schemeClr val="dk1"/>
              </a:solidFill>
            </a:endParaRPr>
          </a:p>
          <a:p>
            <a:pPr marL="685800" lvl="1" indent="-279400" algn="l" rtl="0">
              <a:spcBef>
                <a:spcPts val="0"/>
              </a:spcBef>
              <a:spcAft>
                <a:spcPts val="0"/>
              </a:spcAft>
              <a:buClr>
                <a:schemeClr val="dk1"/>
              </a:buClr>
              <a:buSzPts val="1800"/>
              <a:buChar char="○"/>
            </a:pPr>
            <a:r>
              <a:rPr lang="en" sz="2400" dirty="0">
                <a:solidFill>
                  <a:schemeClr val="dk1"/>
                </a:solidFill>
              </a:rPr>
              <a:t>Terabytes of stock data</a:t>
            </a:r>
            <a:endParaRPr sz="2400" dirty="0">
              <a:solidFill>
                <a:schemeClr val="dk1"/>
              </a:solidFill>
            </a:endParaRPr>
          </a:p>
          <a:p>
            <a:pPr marL="0" lvl="0" indent="0" algn="l" rtl="0">
              <a:spcBef>
                <a:spcPts val="0"/>
              </a:spcBef>
              <a:spcAft>
                <a:spcPts val="0"/>
              </a:spcAft>
              <a:buClr>
                <a:schemeClr val="dk1"/>
              </a:buClr>
              <a:buSzPts val="1800"/>
              <a:buFont typeface="Arial"/>
              <a:buNone/>
            </a:pPr>
            <a:endParaRPr sz="2400" dirty="0">
              <a:solidFill>
                <a:schemeClr val="dk1"/>
              </a:solidFill>
            </a:endParaRPr>
          </a:p>
          <a:p>
            <a:pPr marL="342900" lvl="0" indent="-279400" algn="l" rtl="0">
              <a:spcBef>
                <a:spcPts val="0"/>
              </a:spcBef>
              <a:spcAft>
                <a:spcPts val="0"/>
              </a:spcAft>
              <a:buClr>
                <a:schemeClr val="dk1"/>
              </a:buClr>
              <a:buSzPts val="1800"/>
              <a:buChar char="●"/>
            </a:pPr>
            <a:r>
              <a:rPr lang="en" sz="2400" dirty="0">
                <a:solidFill>
                  <a:schemeClr val="dk1"/>
                </a:solidFill>
              </a:rPr>
              <a:t>Velocity: How quickly data is coming in</a:t>
            </a:r>
            <a:endParaRPr sz="2400" dirty="0">
              <a:solidFill>
                <a:schemeClr val="dk1"/>
              </a:solidFill>
            </a:endParaRPr>
          </a:p>
          <a:p>
            <a:pPr marL="685800" lvl="1" indent="-279400" algn="l" rtl="0">
              <a:spcBef>
                <a:spcPts val="0"/>
              </a:spcBef>
              <a:spcAft>
                <a:spcPts val="0"/>
              </a:spcAft>
              <a:buClr>
                <a:schemeClr val="dk1"/>
              </a:buClr>
              <a:buSzPts val="1800"/>
              <a:buChar char="○"/>
            </a:pPr>
            <a:r>
              <a:rPr lang="en" sz="2400" dirty="0">
                <a:solidFill>
                  <a:schemeClr val="dk1"/>
                </a:solidFill>
              </a:rPr>
              <a:t>Car sensors sending information every second</a:t>
            </a:r>
            <a:endParaRPr sz="2400" dirty="0">
              <a:solidFill>
                <a:schemeClr val="dk1"/>
              </a:solidFill>
            </a:endParaRPr>
          </a:p>
          <a:p>
            <a:pPr marL="0" lvl="0" indent="0" algn="l" rtl="0">
              <a:spcBef>
                <a:spcPts val="0"/>
              </a:spcBef>
              <a:spcAft>
                <a:spcPts val="0"/>
              </a:spcAft>
              <a:buClr>
                <a:schemeClr val="dk1"/>
              </a:buClr>
              <a:buSzPts val="1800"/>
              <a:buFont typeface="Arial"/>
              <a:buNone/>
            </a:pPr>
            <a:endParaRPr sz="2400" dirty="0">
              <a:solidFill>
                <a:schemeClr val="dk1"/>
              </a:solidFill>
            </a:endParaRPr>
          </a:p>
          <a:p>
            <a:pPr marL="342900" lvl="0" indent="-279400" algn="l" rtl="0">
              <a:spcBef>
                <a:spcPts val="0"/>
              </a:spcBef>
              <a:spcAft>
                <a:spcPts val="0"/>
              </a:spcAft>
              <a:buClr>
                <a:schemeClr val="dk1"/>
              </a:buClr>
              <a:buSzPts val="1800"/>
              <a:buChar char="●"/>
            </a:pPr>
            <a:r>
              <a:rPr lang="en" sz="2400" dirty="0">
                <a:solidFill>
                  <a:schemeClr val="dk1"/>
                </a:solidFill>
              </a:rPr>
              <a:t>Variety: Diversity of data</a:t>
            </a:r>
            <a:endParaRPr sz="2400" dirty="0">
              <a:solidFill>
                <a:schemeClr val="dk1"/>
              </a:solidFill>
            </a:endParaRPr>
          </a:p>
          <a:p>
            <a:pPr marL="685800" lvl="1" indent="-279400" algn="l" rtl="0">
              <a:spcBef>
                <a:spcPts val="0"/>
              </a:spcBef>
              <a:spcAft>
                <a:spcPts val="0"/>
              </a:spcAft>
              <a:buClr>
                <a:schemeClr val="dk1"/>
              </a:buClr>
              <a:buSzPts val="1800"/>
              <a:buChar char="○"/>
            </a:pPr>
            <a:r>
              <a:rPr lang="en" sz="2400" dirty="0">
                <a:solidFill>
                  <a:schemeClr val="dk1"/>
                </a:solidFill>
              </a:rPr>
              <a:t>Social media posts, comments, photos, etc.</a:t>
            </a:r>
            <a:endParaRPr sz="2400" dirty="0">
              <a:solidFill>
                <a:schemeClr val="dk1"/>
              </a:solidFill>
            </a:endParaRPr>
          </a:p>
          <a:p>
            <a:pPr marL="0" lvl="0" indent="0" algn="l" rtl="0">
              <a:spcBef>
                <a:spcPts val="0"/>
              </a:spcBef>
              <a:spcAft>
                <a:spcPts val="0"/>
              </a:spcAft>
              <a:buClr>
                <a:schemeClr val="dk1"/>
              </a:buClr>
              <a:buSzPts val="1800"/>
              <a:buFont typeface="Arial"/>
              <a:buNone/>
            </a:pPr>
            <a:endParaRPr sz="2400" dirty="0">
              <a:solidFill>
                <a:schemeClr val="dk1"/>
              </a:solidFill>
            </a:endParaRPr>
          </a:p>
          <a:p>
            <a:pPr marL="342900" lvl="0" indent="-279400" algn="l" rtl="0">
              <a:spcBef>
                <a:spcPts val="0"/>
              </a:spcBef>
              <a:spcAft>
                <a:spcPts val="0"/>
              </a:spcAft>
              <a:buClr>
                <a:schemeClr val="dk1"/>
              </a:buClr>
              <a:buSzPts val="1800"/>
              <a:buChar char="●"/>
            </a:pPr>
            <a:r>
              <a:rPr lang="en" sz="2400" dirty="0">
                <a:solidFill>
                  <a:schemeClr val="dk1"/>
                </a:solidFill>
              </a:rPr>
              <a:t>Veracity: Uncertainty of data</a:t>
            </a:r>
            <a:endParaRPr sz="2400" dirty="0">
              <a:solidFill>
                <a:schemeClr val="dk1"/>
              </a:solidFill>
            </a:endParaRPr>
          </a:p>
          <a:p>
            <a:pPr marL="685800" lvl="1" indent="-279400" algn="l" rtl="0">
              <a:spcBef>
                <a:spcPts val="0"/>
              </a:spcBef>
              <a:spcAft>
                <a:spcPts val="0"/>
              </a:spcAft>
              <a:buClr>
                <a:schemeClr val="dk1"/>
              </a:buClr>
              <a:buSzPts val="1800"/>
              <a:buChar char="○"/>
            </a:pPr>
            <a:r>
              <a:rPr lang="en" sz="2400" dirty="0">
                <a:solidFill>
                  <a:schemeClr val="dk1"/>
                </a:solidFill>
              </a:rPr>
              <a:t>Social media data may not be precise, come from bots, etc.</a:t>
            </a:r>
            <a:endParaRPr sz="3200" dirty="0">
              <a:solidFill>
                <a:schemeClr val="dk1"/>
              </a:solidFill>
            </a:endParaRPr>
          </a:p>
        </p:txBody>
      </p:sp>
    </p:spTree>
    <p:extLst>
      <p:ext uri="{BB962C8B-B14F-4D97-AF65-F5344CB8AC3E}">
        <p14:creationId xmlns:p14="http://schemas.microsoft.com/office/powerpoint/2010/main" val="261695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D4BB31-6615-634D-AF2E-205FB1F53A4C}"/>
              </a:ext>
            </a:extLst>
          </p:cNvPr>
          <p:cNvSpPr>
            <a:spLocks noGrp="1"/>
          </p:cNvSpPr>
          <p:nvPr>
            <p:ph type="body" sz="quarter" idx="18"/>
          </p:nvPr>
        </p:nvSpPr>
        <p:spPr/>
        <p:txBody>
          <a:bodyPr/>
          <a:lstStyle/>
          <a:p>
            <a:endParaRPr lang="en-US"/>
          </a:p>
        </p:txBody>
      </p:sp>
      <p:sp>
        <p:nvSpPr>
          <p:cNvPr id="4" name="Title 3">
            <a:extLst>
              <a:ext uri="{FF2B5EF4-FFF2-40B4-BE49-F238E27FC236}">
                <a16:creationId xmlns:a16="http://schemas.microsoft.com/office/drawing/2014/main" id="{14DAD196-8DA7-B94D-9593-7E3578D180EF}"/>
              </a:ext>
            </a:extLst>
          </p:cNvPr>
          <p:cNvSpPr>
            <a:spLocks noGrp="1"/>
          </p:cNvSpPr>
          <p:nvPr>
            <p:ph type="ctrTitle"/>
          </p:nvPr>
        </p:nvSpPr>
        <p:spPr/>
        <p:txBody>
          <a:bodyPr/>
          <a:lstStyle/>
          <a:p>
            <a:r>
              <a:rPr lang="en" sz="3200" b="1" dirty="0"/>
              <a:t>Big Data Tools</a:t>
            </a:r>
            <a:endParaRPr lang="en-US" sz="3200" b="1" dirty="0"/>
          </a:p>
        </p:txBody>
      </p:sp>
      <p:pic>
        <p:nvPicPr>
          <p:cNvPr id="8" name="Google Shape;150;p28">
            <a:extLst>
              <a:ext uri="{FF2B5EF4-FFF2-40B4-BE49-F238E27FC236}">
                <a16:creationId xmlns:a16="http://schemas.microsoft.com/office/drawing/2014/main" id="{7C98E30F-8497-9544-A830-894E8E9C884E}"/>
              </a:ext>
            </a:extLst>
          </p:cNvPr>
          <p:cNvPicPr preferRelativeResize="0">
            <a:picLocks noGrp="1" noChangeAspect="1"/>
          </p:cNvPicPr>
          <p:nvPr>
            <p:ph idx="1"/>
          </p:nvPr>
        </p:nvPicPr>
        <p:blipFill rotWithShape="1">
          <a:blip r:embed="rId2">
            <a:alphaModFix/>
          </a:blip>
          <a:srcRect/>
          <a:stretch/>
        </p:blipFill>
        <p:spPr>
          <a:xfrm>
            <a:off x="1106083" y="1442283"/>
            <a:ext cx="9909455" cy="4292089"/>
          </a:xfrm>
          <a:prstGeom prst="rect">
            <a:avLst/>
          </a:prstGeom>
          <a:noFill/>
          <a:ln>
            <a:noFill/>
          </a:ln>
        </p:spPr>
      </p:pic>
    </p:spTree>
    <p:extLst>
      <p:ext uri="{BB962C8B-B14F-4D97-AF65-F5344CB8AC3E}">
        <p14:creationId xmlns:p14="http://schemas.microsoft.com/office/powerpoint/2010/main" val="3377306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EF2BA-0911-7943-8F21-C0EFD930758D}"/>
              </a:ext>
            </a:extLst>
          </p:cNvPr>
          <p:cNvSpPr>
            <a:spLocks noGrp="1"/>
          </p:cNvSpPr>
          <p:nvPr>
            <p:ph type="title"/>
          </p:nvPr>
        </p:nvSpPr>
        <p:spPr/>
        <p:txBody>
          <a:bodyPr/>
          <a:lstStyle/>
          <a:p>
            <a:pPr algn="l"/>
            <a:r>
              <a:rPr lang="en" sz="4000" i="1" u="sng" dirty="0"/>
              <a:t>Hadoop</a:t>
            </a:r>
            <a:r>
              <a:rPr lang="en-US" sz="4000" u="sng" dirty="0"/>
              <a:t>				</a:t>
            </a:r>
          </a:p>
        </p:txBody>
      </p:sp>
      <p:sp>
        <p:nvSpPr>
          <p:cNvPr id="3" name="Slide Number Placeholder 2">
            <a:extLst>
              <a:ext uri="{FF2B5EF4-FFF2-40B4-BE49-F238E27FC236}">
                <a16:creationId xmlns:a16="http://schemas.microsoft.com/office/drawing/2014/main" id="{22C6560F-BC4B-DD4B-B637-1BE0C770D7FA}"/>
              </a:ext>
            </a:extLst>
          </p:cNvPr>
          <p:cNvSpPr>
            <a:spLocks noGrp="1"/>
          </p:cNvSpPr>
          <p:nvPr>
            <p:ph type="sldNum" sz="quarter" idx="4"/>
          </p:nvPr>
        </p:nvSpPr>
        <p:spPr/>
        <p:txBody>
          <a:bodyPr/>
          <a:lstStyle/>
          <a:p>
            <a:fld id="{1F58742C-725E-6941-A96C-5262B7D83A91}" type="slidenum">
              <a:rPr lang="en-US" smtClean="0"/>
              <a:pPr/>
              <a:t>8</a:t>
            </a:fld>
            <a:endParaRPr lang="en-US" dirty="0"/>
          </a:p>
        </p:txBody>
      </p:sp>
      <p:sp>
        <p:nvSpPr>
          <p:cNvPr id="4" name="Text Placeholder 3">
            <a:extLst>
              <a:ext uri="{FF2B5EF4-FFF2-40B4-BE49-F238E27FC236}">
                <a16:creationId xmlns:a16="http://schemas.microsoft.com/office/drawing/2014/main" id="{A6C2FDFD-56F7-6948-8EA9-9C05C8AD572A}"/>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4184286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AC3AA7-B7E3-FB4D-9CF9-337F18FE77BE}"/>
              </a:ext>
            </a:extLst>
          </p:cNvPr>
          <p:cNvSpPr>
            <a:spLocks noGrp="1"/>
          </p:cNvSpPr>
          <p:nvPr>
            <p:ph type="body" sz="quarter" idx="18"/>
          </p:nvPr>
        </p:nvSpPr>
        <p:spPr/>
        <p:txBody>
          <a:bodyPr/>
          <a:lstStyle/>
          <a:p>
            <a:endParaRPr lang="en-US" dirty="0"/>
          </a:p>
        </p:txBody>
      </p:sp>
      <p:sp>
        <p:nvSpPr>
          <p:cNvPr id="4" name="Title 3">
            <a:extLst>
              <a:ext uri="{FF2B5EF4-FFF2-40B4-BE49-F238E27FC236}">
                <a16:creationId xmlns:a16="http://schemas.microsoft.com/office/drawing/2014/main" id="{93F7F8BC-235C-F14D-A1F0-C111EDC96D4E}"/>
              </a:ext>
            </a:extLst>
          </p:cNvPr>
          <p:cNvSpPr>
            <a:spLocks noGrp="1"/>
          </p:cNvSpPr>
          <p:nvPr>
            <p:ph type="ctrTitle"/>
          </p:nvPr>
        </p:nvSpPr>
        <p:spPr/>
        <p:txBody>
          <a:bodyPr/>
          <a:lstStyle/>
          <a:p>
            <a:r>
              <a:rPr lang="en" b="1"/>
              <a:t>What’s </a:t>
            </a:r>
            <a:r>
              <a:rPr lang="en" b="1" dirty="0"/>
              <a:t>Hadoop?</a:t>
            </a:r>
            <a:endParaRPr lang="en-US" b="1" dirty="0"/>
          </a:p>
        </p:txBody>
      </p:sp>
      <p:sp>
        <p:nvSpPr>
          <p:cNvPr id="9" name="Google Shape;164;p30">
            <a:extLst>
              <a:ext uri="{FF2B5EF4-FFF2-40B4-BE49-F238E27FC236}">
                <a16:creationId xmlns:a16="http://schemas.microsoft.com/office/drawing/2014/main" id="{7FA503C3-1035-3345-89DB-717DE59FBC98}"/>
              </a:ext>
            </a:extLst>
          </p:cNvPr>
          <p:cNvSpPr txBox="1"/>
          <p:nvPr/>
        </p:nvSpPr>
        <p:spPr>
          <a:xfrm>
            <a:off x="1473743" y="1139201"/>
            <a:ext cx="8464467" cy="3611757"/>
          </a:xfrm>
          <a:prstGeom prst="rect">
            <a:avLst/>
          </a:prstGeom>
          <a:noFill/>
          <a:ln>
            <a:noFill/>
          </a:ln>
        </p:spPr>
        <p:txBody>
          <a:bodyPr spcFirstLastPara="1" wrap="square" lIns="68575" tIns="34275" rIns="68575" bIns="34275" anchor="t" anchorCtr="0">
            <a:noAutofit/>
          </a:bodyPr>
          <a:lstStyle/>
          <a:p>
            <a:pPr marL="215900" marR="0" lvl="0" indent="-215900" algn="ctr" rtl="0">
              <a:lnSpc>
                <a:spcPct val="150000"/>
              </a:lnSpc>
              <a:spcBef>
                <a:spcPts val="0"/>
              </a:spcBef>
              <a:spcAft>
                <a:spcPts val="0"/>
              </a:spcAft>
              <a:buClr>
                <a:srgbClr val="000000"/>
              </a:buClr>
              <a:buSzPts val="1400"/>
              <a:buFont typeface="Arial"/>
              <a:buNone/>
            </a:pPr>
            <a:r>
              <a:rPr lang="en" sz="1600" b="0" i="0" u="none" strike="noStrike" cap="none" dirty="0">
                <a:solidFill>
                  <a:schemeClr val="dk1"/>
                </a:solidFill>
                <a:latin typeface="Calibri"/>
                <a:ea typeface="Calibri"/>
                <a:cs typeface="Calibri"/>
                <a:sym typeface="Calibri"/>
              </a:rPr>
              <a:t> </a:t>
            </a:r>
            <a:r>
              <a:rPr lang="en" sz="1600" b="0" i="1" u="none" strike="noStrike" cap="none" dirty="0">
                <a:solidFill>
                  <a:schemeClr val="dk1"/>
                </a:solidFill>
                <a:latin typeface="Calibri"/>
                <a:ea typeface="Calibri"/>
                <a:cs typeface="Calibri"/>
                <a:sym typeface="Calibri"/>
              </a:rPr>
              <a:t> "The Apache Hadoop software library is a framework that allows for the distributed processing of large data sets across clusters of computers using simple programming models. It is designed to scale up from single servers to thousands of machines, each offering local computation and storage. Rather than rely on hardware to deliver high-availability, the library itself is designed to detect and handle failures at the application layer, so delivering a highly-available service on top of a cluster of computers, each of which may be prone to failures.”</a:t>
            </a:r>
            <a:endParaRPr sz="1600" b="0" i="0" u="none" strike="noStrike" cap="none" dirty="0">
              <a:solidFill>
                <a:srgbClr val="000000"/>
              </a:solidFill>
              <a:latin typeface="Arial"/>
              <a:ea typeface="Arial"/>
              <a:cs typeface="Arial"/>
              <a:sym typeface="Arial"/>
            </a:endParaRPr>
          </a:p>
          <a:p>
            <a:pPr marL="215900" marR="0" lvl="0" indent="-215900" algn="ctr" rtl="0">
              <a:lnSpc>
                <a:spcPct val="150000"/>
              </a:lnSpc>
              <a:spcBef>
                <a:spcPts val="0"/>
              </a:spcBef>
              <a:spcAft>
                <a:spcPts val="0"/>
              </a:spcAft>
              <a:buClr>
                <a:srgbClr val="000000"/>
              </a:buClr>
              <a:buSzPts val="1400"/>
              <a:buFont typeface="Arial"/>
              <a:buNone/>
            </a:pPr>
            <a:endParaRPr sz="1600" b="0" i="1" u="none" strike="noStrike" cap="none" dirty="0">
              <a:solidFill>
                <a:schemeClr val="dk1"/>
              </a:solidFill>
              <a:latin typeface="Calibri"/>
              <a:ea typeface="Calibri"/>
              <a:cs typeface="Calibri"/>
              <a:sym typeface="Calibri"/>
            </a:endParaRPr>
          </a:p>
          <a:p>
            <a:pPr marL="215900" marR="0" lvl="0" indent="-215900" algn="ctr" rtl="0">
              <a:lnSpc>
                <a:spcPct val="100000"/>
              </a:lnSpc>
              <a:spcBef>
                <a:spcPts val="0"/>
              </a:spcBef>
              <a:spcAft>
                <a:spcPts val="0"/>
              </a:spcAft>
              <a:buClr>
                <a:srgbClr val="000000"/>
              </a:buClr>
              <a:buSzPts val="1400"/>
              <a:buFont typeface="Arial"/>
              <a:buNone/>
            </a:pPr>
            <a:r>
              <a:rPr lang="en" sz="1600" b="0" i="1" u="none" strike="noStrike" cap="none" dirty="0">
                <a:solidFill>
                  <a:schemeClr val="dk1"/>
                </a:solidFill>
                <a:latin typeface="Calibri"/>
                <a:ea typeface="Calibri"/>
                <a:cs typeface="Calibri"/>
                <a:sym typeface="Calibri"/>
              </a:rPr>
              <a:t>	</a:t>
            </a:r>
            <a:r>
              <a:rPr lang="en" sz="1600" i="1" dirty="0">
                <a:solidFill>
                  <a:schemeClr val="dk1"/>
                </a:solidFill>
                <a:latin typeface="Calibri"/>
                <a:ea typeface="Calibri"/>
                <a:cs typeface="Calibri"/>
                <a:sym typeface="Calibri"/>
              </a:rPr>
              <a:t>–– </a:t>
            </a:r>
            <a:r>
              <a:rPr lang="en" sz="1600" b="0" i="1" u="none" strike="noStrike" cap="none" dirty="0">
                <a:solidFill>
                  <a:schemeClr val="dk1"/>
                </a:solidFill>
                <a:latin typeface="Calibri"/>
                <a:ea typeface="Calibri"/>
                <a:cs typeface="Calibri"/>
                <a:sym typeface="Calibri"/>
              </a:rPr>
              <a:t>Hadoop website</a:t>
            </a:r>
            <a:endParaRPr sz="1600" b="0" i="1" u="none" strike="noStrike" cap="none" dirty="0">
              <a:solidFill>
                <a:schemeClr val="dk1"/>
              </a:solidFill>
              <a:latin typeface="Calibri"/>
              <a:ea typeface="Calibri"/>
              <a:cs typeface="Calibri"/>
              <a:sym typeface="Calibri"/>
            </a:endParaRPr>
          </a:p>
        </p:txBody>
      </p:sp>
      <p:sp>
        <p:nvSpPr>
          <p:cNvPr id="13" name="Google Shape;165;p30">
            <a:extLst>
              <a:ext uri="{FF2B5EF4-FFF2-40B4-BE49-F238E27FC236}">
                <a16:creationId xmlns:a16="http://schemas.microsoft.com/office/drawing/2014/main" id="{63DEB985-E8D2-694C-9699-83D445C9E13F}"/>
              </a:ext>
            </a:extLst>
          </p:cNvPr>
          <p:cNvSpPr txBox="1">
            <a:spLocks noGrp="1"/>
          </p:cNvSpPr>
          <p:nvPr>
            <p:ph idx="1"/>
          </p:nvPr>
        </p:nvSpPr>
        <p:spPr>
          <a:xfrm>
            <a:off x="542199" y="4750958"/>
            <a:ext cx="3074670" cy="168084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dirty="0">
                <a:solidFill>
                  <a:schemeClr val="dk1"/>
                </a:solidFill>
                <a:latin typeface="Roboto" panose="02000000000000000000" pitchFamily="2" charset="0"/>
                <a:ea typeface="Roboto" panose="02000000000000000000" pitchFamily="2" charset="0"/>
                <a:cs typeface="Calibri"/>
                <a:sym typeface="Calibri"/>
              </a:rPr>
              <a:t>Hadoop was n</a:t>
            </a:r>
            <a:r>
              <a:rPr lang="en" b="0" i="0" u="none" strike="noStrike" cap="none" dirty="0">
                <a:solidFill>
                  <a:schemeClr val="dk1"/>
                </a:solidFill>
                <a:latin typeface="Roboto" panose="02000000000000000000" pitchFamily="2" charset="0"/>
                <a:ea typeface="Roboto" panose="02000000000000000000" pitchFamily="2" charset="0"/>
                <a:cs typeface="Calibri"/>
                <a:sym typeface="Calibri"/>
              </a:rPr>
              <a:t>amed after </a:t>
            </a:r>
            <a:r>
              <a:rPr lang="en" dirty="0">
                <a:solidFill>
                  <a:schemeClr val="dk1"/>
                </a:solidFill>
                <a:latin typeface="Roboto" panose="02000000000000000000" pitchFamily="2" charset="0"/>
                <a:ea typeface="Roboto" panose="02000000000000000000" pitchFamily="2" charset="0"/>
                <a:cs typeface="Calibri"/>
                <a:sym typeface="Calibri"/>
              </a:rPr>
              <a:t>a </a:t>
            </a:r>
            <a:r>
              <a:rPr lang="en" b="0" i="0" u="none" strike="noStrike" cap="none" dirty="0">
                <a:solidFill>
                  <a:schemeClr val="dk1"/>
                </a:solidFill>
                <a:latin typeface="Roboto" panose="02000000000000000000" pitchFamily="2" charset="0"/>
                <a:ea typeface="Roboto" panose="02000000000000000000" pitchFamily="2" charset="0"/>
                <a:cs typeface="Calibri"/>
                <a:sym typeface="Calibri"/>
              </a:rPr>
              <a:t>st</a:t>
            </a:r>
            <a:r>
              <a:rPr lang="en" dirty="0">
                <a:solidFill>
                  <a:schemeClr val="dk1"/>
                </a:solidFill>
                <a:latin typeface="Roboto" panose="02000000000000000000" pitchFamily="2" charset="0"/>
                <a:ea typeface="Roboto" panose="02000000000000000000" pitchFamily="2" charset="0"/>
                <a:cs typeface="Calibri"/>
                <a:sym typeface="Calibri"/>
              </a:rPr>
              <a:t>uffed yellow elephant belonging to the son of Doug Cutting, the Hadoop creator. </a:t>
            </a:r>
            <a:endParaRPr b="0" i="0" u="none" strike="noStrike" cap="none" dirty="0">
              <a:solidFill>
                <a:schemeClr val="dk1"/>
              </a:solidFill>
              <a:latin typeface="Roboto" panose="02000000000000000000" pitchFamily="2" charset="0"/>
              <a:ea typeface="Roboto" panose="02000000000000000000" pitchFamily="2" charset="0"/>
              <a:cs typeface="Calibri"/>
              <a:sym typeface="Calibri"/>
            </a:endParaRPr>
          </a:p>
        </p:txBody>
      </p:sp>
    </p:spTree>
    <p:extLst>
      <p:ext uri="{BB962C8B-B14F-4D97-AF65-F5344CB8AC3E}">
        <p14:creationId xmlns:p14="http://schemas.microsoft.com/office/powerpoint/2010/main" val="3288459154"/>
      </p:ext>
    </p:extLst>
  </p:cSld>
  <p:clrMapOvr>
    <a:masterClrMapping/>
  </p:clrMapOvr>
</p:sld>
</file>

<file path=ppt/theme/theme1.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C52D549D-757D-704D-9A3A-EBA1A7685101}"/>
    </a:ext>
  </a:extLst>
</a:theme>
</file>

<file path=ppt/theme/theme10.xml><?xml version="1.0" encoding="utf-8"?>
<a:theme xmlns:a="http://schemas.openxmlformats.org/drawingml/2006/main" name="Activity with Instructions ">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437B912B-3E04-D947-A329-AD79C9E6E000}"/>
    </a:ext>
  </a:extLst>
</a:theme>
</file>

<file path=ppt/theme/theme11.xml><?xml version="1.0" encoding="utf-8"?>
<a:theme xmlns:a="http://schemas.openxmlformats.org/drawingml/2006/main" name="Challeng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5289F4A6-B06E-6743-A82A-9FA94D23DD1B}"/>
    </a:ext>
  </a:extLst>
</a:theme>
</file>

<file path=ppt/theme/theme12.xml><?xml version="1.0" encoding="utf-8"?>
<a:theme xmlns:a="http://schemas.openxmlformats.org/drawingml/2006/main" name="Challenge with Instruction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334F2505-6968-A94F-BE44-C70ACACE605D}"/>
    </a:ext>
  </a:extLst>
</a:theme>
</file>

<file path=ppt/theme/theme13.xml><?xml version="1.0" encoding="utf-8"?>
<a:theme xmlns:a="http://schemas.openxmlformats.org/drawingml/2006/main" name="Home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510F9270-BC19-4747-9ED2-B08C27C685B6}"/>
    </a:ext>
  </a:extLst>
</a:theme>
</file>

<file path=ppt/theme/theme14.xml><?xml version="1.0" encoding="utf-8"?>
<a:theme xmlns:a="http://schemas.openxmlformats.org/drawingml/2006/main" name="Homework Instruction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42DD1472-7466-1C46-B93A-330D2ED920D6}"/>
    </a:ext>
  </a:extLst>
</a:theme>
</file>

<file path=ppt/theme/theme15.xml><?xml version="1.0" encoding="utf-8"?>
<a:theme xmlns:a="http://schemas.openxmlformats.org/drawingml/2006/main" name="Numbered 1–4 (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BB756791-C187-BD46-8B50-D6BE6E85546F}"/>
    </a:ext>
  </a:extLst>
</a:theme>
</file>

<file path=ppt/theme/theme16.xml><?xml version="1.0" encoding="utf-8"?>
<a:theme xmlns:a="http://schemas.openxmlformats.org/drawingml/2006/main" name="Numbered 1–5 (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D9066406-8ADC-3746-BBE6-FD013215A952}"/>
    </a:ext>
  </a:extLst>
</a:theme>
</file>

<file path=ppt/theme/theme17.xml><?xml version="1.0" encoding="utf-8"?>
<a:theme xmlns:a="http://schemas.openxmlformats.org/drawingml/2006/main" name="Numbered 1–6 (Gra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4F1DB5EB-4CA2-6B45-B0AC-B62DE3107F5F}"/>
    </a:ext>
  </a:extLst>
</a:theme>
</file>

<file path=ppt/theme/theme18.xml><?xml version="1.0" encoding="utf-8"?>
<a:theme xmlns:a="http://schemas.openxmlformats.org/drawingml/2006/main" name="Numbered 1–6 (B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31D18F5F-B6D7-2A4B-BF1A-F6012FAE9F4A}"/>
    </a:ext>
  </a:extLst>
</a:theme>
</file>

<file path=ppt/theme/theme19.xml><?xml version="1.0" encoding="utf-8"?>
<a:theme xmlns:a="http://schemas.openxmlformats.org/drawingml/2006/main" name="Numbered 1–7(Gra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1E1B4D76-7C9E-5342-A205-7543C5664685}"/>
    </a:ext>
  </a:extLst>
</a:theme>
</file>

<file path=ppt/theme/theme2.xml><?xml version="1.0" encoding="utf-8"?>
<a:theme xmlns:a="http://schemas.openxmlformats.org/drawingml/2006/main" name="Subsection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DA2596A0-2CA1-574D-BA6E-8A104B3B646F}"/>
    </a:ext>
  </a:extLst>
</a:theme>
</file>

<file path=ppt/theme/theme20.xml><?xml version="1.0" encoding="utf-8"?>
<a:theme xmlns:a="http://schemas.openxmlformats.org/drawingml/2006/main" name="Numbered 1–8 (Gra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33D9C814-70F8-914B-8E7D-4A59EBF43D70}"/>
    </a:ext>
  </a:extLst>
</a:theme>
</file>

<file path=ppt/theme/theme21.xml><?xml version="1.0" encoding="utf-8"?>
<a:theme xmlns:a="http://schemas.openxmlformats.org/drawingml/2006/main" name="Numbered 1–8 (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276B4F72-C506-A74C-8084-53C3DBCDE988}"/>
    </a:ext>
  </a:extLst>
</a:theme>
</file>

<file path=ppt/theme/theme22.xml><?xml version="1.0" encoding="utf-8"?>
<a:theme xmlns:a="http://schemas.openxmlformats.org/drawingml/2006/main" name="Numbered 1–3 (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89D2D9BA-651B-BC42-BD52-454265B81659}"/>
    </a:ext>
  </a:extLst>
</a:theme>
</file>

<file path=ppt/theme/theme23.xml><?xml version="1.0" encoding="utf-8"?>
<a:theme xmlns:a="http://schemas.openxmlformats.org/drawingml/2006/main" name="Numbered 1–2 (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1D102571-AA67-CC4E-A9A7-6DEE76B1A23A}"/>
    </a:ext>
  </a:extLst>
</a:theme>
</file>

<file path=ppt/theme/theme24.xml><?xml version="1.0" encoding="utf-8"?>
<a:theme xmlns:a="http://schemas.openxmlformats.org/drawingml/2006/main" name="Numbered 1–2 (B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0587CB44-F8BB-C243-82D7-952D234779F2}"/>
    </a:ext>
  </a:extLst>
</a:theme>
</file>

<file path=ppt/theme/theme25.xml><?xml version="1.0" encoding="utf-8"?>
<a:theme xmlns:a="http://schemas.openxmlformats.org/drawingml/2006/main" name="Numbered 1–2 Horizontal (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CB3861AA-18AE-C14A-A898-61E9AABF4C65}"/>
    </a:ext>
  </a:extLst>
</a:theme>
</file>

<file path=ppt/theme/theme26.xml><?xml version="1.0" encoding="utf-8"?>
<a:theme xmlns:a="http://schemas.openxmlformats.org/drawingml/2006/main" name="Arrows 1–5 (Gra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BBE200CE-A740-1144-8C1B-BC9A5E3FB0D6}"/>
    </a:ext>
  </a:extLst>
</a:theme>
</file>

<file path=ppt/theme/theme27.xml><?xml version="1.0" encoding="utf-8"?>
<a:theme xmlns:a="http://schemas.openxmlformats.org/drawingml/2006/main" name="Pyramid 5 Step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C202C97F-1AAC-6542-9AB6-7B1A860620C6}"/>
    </a:ext>
  </a:extLst>
</a:theme>
</file>

<file path=ppt/theme/theme28.xml><?xml version="1.0" encoding="utf-8"?>
<a:theme xmlns:a="http://schemas.openxmlformats.org/drawingml/2006/main" name="Pyramid 4 Step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34CF1F75-234B-B240-AE3D-1563982EEEE2}"/>
    </a:ext>
  </a:extLst>
</a:theme>
</file>

<file path=ppt/theme/theme29.xml><?xml version="1.0" encoding="utf-8"?>
<a:theme xmlns:a="http://schemas.openxmlformats.org/drawingml/2006/main" name="Pyramid 3 Step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11CADEBC-0D26-7C48-AC31-851196C06342}"/>
    </a:ext>
  </a:extLst>
</a:theme>
</file>

<file path=ppt/theme/theme3.xml><?xml version="1.0" encoding="utf-8"?>
<a:theme xmlns:a="http://schemas.openxmlformats.org/drawingml/2006/main" name="Transition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C5AF473D-9F0A-2644-B81A-59E292EDF2C2}"/>
    </a:ext>
  </a:extLst>
</a:theme>
</file>

<file path=ppt/theme/theme30.xml><?xml version="1.0" encoding="utf-8"?>
<a:theme xmlns:a="http://schemas.openxmlformats.org/drawingml/2006/main" name="Wheel 5 Step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DEA9D750-4651-4449-AD93-BE976CE5D099}"/>
    </a:ext>
  </a:extLst>
</a:theme>
</file>

<file path=ppt/theme/theme31.xml><?xml version="1.0" encoding="utf-8"?>
<a:theme xmlns:a="http://schemas.openxmlformats.org/drawingml/2006/main" name="Wheel 4 Step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715B4EBB-C081-024A-8C06-FB156F44980B}"/>
    </a:ext>
  </a:extLst>
</a:theme>
</file>

<file path=ppt/theme/theme3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97F8DF14-6E46-E945-A04B-018276C2626A}"/>
    </a:ext>
  </a:extLst>
</a:theme>
</file>

<file path=ppt/theme/theme33.xml><?xml version="1.0" encoding="utf-8"?>
<a:theme xmlns:a="http://schemas.openxmlformats.org/drawingml/2006/main" name="Arrows 4 Step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1B2EB920-3939-B14D-8250-FC9E72E00646}"/>
    </a:ext>
  </a:extLst>
</a:theme>
</file>

<file path=ppt/theme/theme34.xml><?xml version="1.0" encoding="utf-8"?>
<a:theme xmlns:a="http://schemas.openxmlformats.org/drawingml/2006/main" name="Arrows 3 Step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097FD9C3-7825-DB48-85D4-F6E819C6292C}"/>
    </a:ext>
  </a:extLst>
</a:theme>
</file>

<file path=ppt/theme/theme35.xml><?xml version="1.0" encoding="utf-8"?>
<a:theme xmlns:a="http://schemas.openxmlformats.org/drawingml/2006/main" name="4 Part Proces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666442BB-85B8-8C49-86E3-0EDDC872A887}"/>
    </a:ext>
  </a:extLst>
</a:theme>
</file>

<file path=ppt/theme/theme3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xt Onl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EC1E34D4-7BFE-6A48-A72A-E499520B8A63}"/>
    </a:ext>
  </a:extLst>
</a:theme>
</file>

<file path=ppt/theme/theme5.xml><?xml version="1.0" encoding="utf-8"?>
<a:theme xmlns:a="http://schemas.openxmlformats.org/drawingml/2006/main" name="Text Only with Sideba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D4F25CC8-201B-024D-86A4-8275B012A19F}"/>
    </a:ext>
  </a:extLst>
</a:theme>
</file>

<file path=ppt/theme/theme6.xml><?xml version="1.0" encoding="utf-8"?>
<a:theme xmlns:a="http://schemas.openxmlformats.org/drawingml/2006/main" name="Photo with Capt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20BFA8E8-03DE-A149-9F27-B19C8A3E025C}"/>
    </a:ext>
  </a:extLst>
</a:theme>
</file>

<file path=ppt/theme/theme7.xml><?xml version="1.0" encoding="utf-8"?>
<a:theme xmlns:a="http://schemas.openxmlformats.org/drawingml/2006/main" name="Call Attention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C1245C0D-6B32-3A47-A4FC-A6A13EFD3B00}"/>
    </a:ext>
  </a:extLst>
</a:theme>
</file>

<file path=ppt/theme/theme8.xml><?xml version="1.0" encoding="utf-8"?>
<a:theme xmlns:a="http://schemas.openxmlformats.org/drawingml/2006/main" name="Instructor Demonstrat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6F733C25-8261-7041-A811-C780D95B6923}"/>
    </a:ext>
  </a:extLst>
</a:theme>
</file>

<file path=ppt/theme/theme9.xml><?xml version="1.0" encoding="utf-8"?>
<a:theme xmlns:a="http://schemas.openxmlformats.org/drawingml/2006/main" name="Activit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2C2A23B-548A-9E4F-9A48-8417D6485889}" vid="{1158B94B-34FE-2A43-883F-B74A78F13896}"/>
    </a:ext>
  </a:extLst>
</a:theme>
</file>

<file path=docProps/app.xml><?xml version="1.0" encoding="utf-8"?>
<Properties xmlns="http://schemas.openxmlformats.org/officeDocument/2006/extended-properties" xmlns:vt="http://schemas.openxmlformats.org/officeDocument/2006/docPropsVTypes">
  <Template/>
  <TotalTime>3376</TotalTime>
  <Words>800</Words>
  <Application>Microsoft Macintosh PowerPoint</Application>
  <PresentationFormat>Widescreen</PresentationFormat>
  <Paragraphs>100</Paragraphs>
  <Slides>26</Slides>
  <Notes>0</Notes>
  <HiddenSlides>0</HiddenSlides>
  <MMClips>0</MMClips>
  <ScaleCrop>false</ScaleCrop>
  <HeadingPairs>
    <vt:vector size="6" baseType="variant">
      <vt:variant>
        <vt:lpstr>Fonts Used</vt:lpstr>
      </vt:variant>
      <vt:variant>
        <vt:i4>4</vt:i4>
      </vt:variant>
      <vt:variant>
        <vt:lpstr>Theme</vt:lpstr>
      </vt:variant>
      <vt:variant>
        <vt:i4>35</vt:i4>
      </vt:variant>
      <vt:variant>
        <vt:lpstr>Slide Titles</vt:lpstr>
      </vt:variant>
      <vt:variant>
        <vt:i4>26</vt:i4>
      </vt:variant>
    </vt:vector>
  </HeadingPairs>
  <TitlesOfParts>
    <vt:vector size="65" baseType="lpstr">
      <vt:lpstr>Arial</vt:lpstr>
      <vt:lpstr>Calibri</vt:lpstr>
      <vt:lpstr>Roboto</vt:lpstr>
      <vt:lpstr>Wingdings</vt:lpstr>
      <vt:lpstr>Title Slide</vt:lpstr>
      <vt:lpstr>Subsection Slide</vt:lpstr>
      <vt:lpstr>Transition Slide</vt:lpstr>
      <vt:lpstr>Text Only</vt:lpstr>
      <vt:lpstr>Text Only with Sidebar</vt:lpstr>
      <vt:lpstr>Photo with Caption</vt:lpstr>
      <vt:lpstr>Call Attention Slide</vt:lpstr>
      <vt:lpstr>Instructor Demonstration</vt:lpstr>
      <vt:lpstr>Activity</vt:lpstr>
      <vt:lpstr>Activity with Instructions </vt:lpstr>
      <vt:lpstr>Challenge</vt:lpstr>
      <vt:lpstr>Challenge with Instructions</vt:lpstr>
      <vt:lpstr>Homework</vt:lpstr>
      <vt:lpstr>Homework Instructions</vt:lpstr>
      <vt:lpstr>Numbered 1–4 (Green)</vt:lpstr>
      <vt:lpstr>Numbered 1–5 (Green)</vt:lpstr>
      <vt:lpstr>Numbered 1–6 (Gray)</vt:lpstr>
      <vt:lpstr>Numbered 1–6 (Blue)</vt:lpstr>
      <vt:lpstr>Numbered 1–7(Gray)</vt:lpstr>
      <vt:lpstr>Numbered 1–8 (Gray)</vt:lpstr>
      <vt:lpstr>Numbered 1–8 (Green)</vt:lpstr>
      <vt:lpstr>Numbered 1–3 (Green)</vt:lpstr>
      <vt:lpstr>Numbered 1–2 (Green)</vt:lpstr>
      <vt:lpstr>Numbered 1–2 (Blue)</vt:lpstr>
      <vt:lpstr>Numbered 1–2 Horizontal (Green)</vt:lpstr>
      <vt:lpstr>Arrows 1–5 (Gray)</vt:lpstr>
      <vt:lpstr>Pyramid 5 Steps</vt:lpstr>
      <vt:lpstr>Pyramid 4 Steps</vt:lpstr>
      <vt:lpstr>Pyramid 3 Steps</vt:lpstr>
      <vt:lpstr>Wheel 5 Steps</vt:lpstr>
      <vt:lpstr>Wheel 4 Steps</vt:lpstr>
      <vt:lpstr>Custom Design</vt:lpstr>
      <vt:lpstr>Arrows 4 Steps</vt:lpstr>
      <vt:lpstr>Arrows 3 Steps</vt:lpstr>
      <vt:lpstr>4 Part Process</vt:lpstr>
      <vt:lpstr>Introduction to Big Data</vt:lpstr>
      <vt:lpstr>Big Data, Big Problems</vt:lpstr>
      <vt:lpstr>Class Objectives</vt:lpstr>
      <vt:lpstr>What Is Big Data?  </vt:lpstr>
      <vt:lpstr>Big Data Examples</vt:lpstr>
      <vt:lpstr>The Four Vs of Big Data</vt:lpstr>
      <vt:lpstr>Big Data Tools</vt:lpstr>
      <vt:lpstr>Hadoop    </vt:lpstr>
      <vt:lpstr>What’s Hadoop?</vt:lpstr>
      <vt:lpstr>Hadoop Distributed File System (HDFS)</vt:lpstr>
      <vt:lpstr>Hadoop Ecosystem</vt:lpstr>
      <vt:lpstr>MapReduce   </vt:lpstr>
      <vt:lpstr>MapReduce Origin Story</vt:lpstr>
      <vt:lpstr>MapReduce Example: Counting Books in a Library</vt:lpstr>
      <vt:lpstr>The Map in MapReduce</vt:lpstr>
      <vt:lpstr>The Shuffle in MapReduce</vt:lpstr>
      <vt:lpstr>The Reduce in MapReduce</vt:lpstr>
      <vt:lpstr>mrjob   </vt:lpstr>
      <vt:lpstr>mrjob</vt:lpstr>
      <vt:lpstr>mrjob Fundamentals  </vt:lpstr>
      <vt:lpstr>What’s a Job?</vt:lpstr>
      <vt:lpstr>Spark (PySpark)  </vt:lpstr>
      <vt:lpstr>What’s Spark?</vt:lpstr>
      <vt:lpstr>Resilient Distributed Datasets (RDDs)</vt:lpstr>
      <vt:lpstr>Spark DataFrames</vt:lpstr>
      <vt:lpstr>Questions and Discussion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Tom Berton</dc:creator>
  <cp:lastModifiedBy>Microsoft Office User</cp:lastModifiedBy>
  <cp:revision>56</cp:revision>
  <dcterms:created xsi:type="dcterms:W3CDTF">2018-12-31T16:25:43Z</dcterms:created>
  <dcterms:modified xsi:type="dcterms:W3CDTF">2019-01-25T19:38:00Z</dcterms:modified>
</cp:coreProperties>
</file>